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4" r:id="rId4"/>
    <p:sldId id="319" r:id="rId5"/>
    <p:sldId id="320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AA9AA-EEB6-47D6-BD3D-CCBF67CF7C8F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F7E52-458A-48BF-B1BB-C89F6C675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7E52-458A-48BF-B1BB-C89F6C6759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4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7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CF0F-9EC1-4270-91CD-9CCB1337B0A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219200"/>
            <a:ext cx="87630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empus Sans ITC" pitchFamily="82" charset="0"/>
              <a:cs typeface="Times New Roman" pitchFamily="18" charset="0"/>
            </a:endParaRPr>
          </a:p>
          <a:p>
            <a:pPr algn="ctr"/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empus Sans ITC" pitchFamily="82" charset="0"/>
              <a:cs typeface="Times New Roman" pitchFamily="18" charset="0"/>
            </a:endParaRPr>
          </a:p>
          <a:p>
            <a:pPr algn="ctr"/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Hoạt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động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: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Làm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quen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văn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học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Đề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tài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: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Truyện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“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Chiếc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ấ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m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sành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nở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hoa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”</a:t>
            </a:r>
          </a:p>
          <a:p>
            <a:pPr algn="ctr"/>
            <a:endParaRPr lang="en-US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Độ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tuổi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: 3-4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tuổi</a:t>
            </a:r>
            <a:endParaRPr lang="en-US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empus Sans ITC" pitchFamily="82" charset="0"/>
              <a:cs typeface="Times New Roman" pitchFamily="18" charset="0"/>
            </a:endParaRPr>
          </a:p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Thời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gian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: 15-20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  <a:cs typeface="Times New Roman" pitchFamily="18" charset="0"/>
              </a:rPr>
              <a:t>phút</a:t>
            </a:r>
            <a:endParaRPr lang="en-US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empus Sans ITC" pitchFamily="82" charset="0"/>
              <a:cs typeface="Times New Roman" pitchFamily="18" charset="0"/>
            </a:endParaRPr>
          </a:p>
          <a:p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35" y="150280"/>
            <a:ext cx="74350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Chủ</a:t>
            </a:r>
            <a:r>
              <a:rPr lang="en-US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đề</a:t>
            </a:r>
            <a:r>
              <a:rPr lang="en-US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G</a:t>
            </a:r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ia</a:t>
            </a:r>
            <a:r>
              <a:rPr lang="en-US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đình</a:t>
            </a:r>
            <a:r>
              <a:rPr lang="en-US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059" y="6019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Comic Sans MS" pitchFamily="66" charset="0"/>
              </a:rPr>
              <a:t>Giáo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viên</a:t>
            </a:r>
            <a:r>
              <a:rPr lang="en-US" sz="2000" b="1" dirty="0" smtClean="0">
                <a:latin typeface="Comic Sans MS" pitchFamily="66" charset="0"/>
              </a:rPr>
              <a:t>: H </a:t>
            </a:r>
            <a:r>
              <a:rPr lang="en-US" sz="2000" b="1" dirty="0" err="1" smtClean="0">
                <a:latin typeface="Comic Sans MS" pitchFamily="66" charset="0"/>
              </a:rPr>
              <a:t>Thảo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kriêng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942">
            <a:off x="6806004" y="-524990"/>
            <a:ext cx="2600325" cy="31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550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2899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1: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Ổn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dắt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empus Sans ITC" pitchFamily="82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181600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4576556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Banmai Times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Banmai Times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anmai Times" pitchFamily="18" charset="0"/>
              </a:rPr>
              <a:t>ấm</a:t>
            </a:r>
            <a:r>
              <a:rPr lang="en-US" sz="3600" b="1" dirty="0" smtClean="0">
                <a:solidFill>
                  <a:srgbClr val="FF0000"/>
                </a:solidFill>
                <a:latin typeface="Banmai Times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anmai Times" pitchFamily="18" charset="0"/>
              </a:rPr>
              <a:t>sành</a:t>
            </a:r>
            <a:endParaRPr lang="en-US" sz="3600" b="1" dirty="0">
              <a:solidFill>
                <a:srgbClr val="FF0000"/>
              </a:solidFill>
              <a:latin typeface="Banmai Tim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7250" l="10000" r="90000">
                        <a14:foregroundMark x1="27083" y1="8250" x2="27083" y2="8250"/>
                        <a14:foregroundMark x1="70417" y1="7167" x2="70417" y2="7167"/>
                        <a14:foregroundMark x1="28917" y1="6000" x2="28917" y2="6000"/>
                        <a14:foregroundMark x1="54500" y1="93917" x2="54500" y2="93917"/>
                        <a14:foregroundMark x1="51583" y1="97250" x2="51583" y2="9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56" y="1600200"/>
            <a:ext cx="5279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89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2: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Kể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truyện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nghe</a:t>
            </a: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Lần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1: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Kể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diễn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cử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chỉ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điệu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bộ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.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en-US" sz="2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324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364" y="822363"/>
            <a:ext cx="609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C00000"/>
                </a:solidFill>
                <a:latin typeface="Segoe Print" pitchFamily="2" charset="0"/>
              </a:rPr>
              <a:t>Lần</a:t>
            </a:r>
            <a:r>
              <a:rPr lang="en-US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2: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tạp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dề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6619" y="1447800"/>
            <a:ext cx="5299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Đàm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truyện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charset="0"/>
              <a:buChar char="•"/>
            </a:pP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Lần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3: Cho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trẻ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xem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video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truyện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6" name="ấm sàn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904220"/>
            <a:ext cx="8991599" cy="58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295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Hoạt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động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3: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thúc</a:t>
            </a:r>
            <a:endParaRPr lang="en-US" sz="4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Nhận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xét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tuyên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dương</a:t>
            </a: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empus Sans ITC" pitchFamily="82" charset="0"/>
              </a:rPr>
              <a:t>trẻ</a:t>
            </a:r>
            <a:endParaRPr lang="en-US" sz="40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56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115</Words>
  <Application>Microsoft Office PowerPoint</Application>
  <PresentationFormat>On-screen Show (4:3)</PresentationFormat>
  <Paragraphs>23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 THÁI NGUYÊN TRƯỜNG MẦM NON HOA HỒNG</dc:title>
  <dc:creator>Windows User</dc:creator>
  <cp:lastModifiedBy>Admin</cp:lastModifiedBy>
  <cp:revision>149</cp:revision>
  <cp:lastPrinted>2020-11-30T04:24:19Z</cp:lastPrinted>
  <dcterms:created xsi:type="dcterms:W3CDTF">2020-10-30T08:14:52Z</dcterms:created>
  <dcterms:modified xsi:type="dcterms:W3CDTF">2023-12-16T13:59:26Z</dcterms:modified>
</cp:coreProperties>
</file>