
<file path=[Content_Types].xml><?xml version="1.0" encoding="utf-8"?>
<Types xmlns="http://schemas.openxmlformats.org/package/2006/content-types">
  <Default Extension="mp3" ContentType="audio/mpeg"/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49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CA77-B6F4-45AD-86FF-3197BD762F3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798D-D4FD-4FC5-A5C1-7528AAFDD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3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CA77-B6F4-45AD-86FF-3197BD762F3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798D-D4FD-4FC5-A5C1-7528AAFDD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CA77-B6F4-45AD-86FF-3197BD762F3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798D-D4FD-4FC5-A5C1-7528AAFDD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7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CA77-B6F4-45AD-86FF-3197BD762F3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798D-D4FD-4FC5-A5C1-7528AAFDD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5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CA77-B6F4-45AD-86FF-3197BD762F3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798D-D4FD-4FC5-A5C1-7528AAFDD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1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CA77-B6F4-45AD-86FF-3197BD762F3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798D-D4FD-4FC5-A5C1-7528AAFDD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7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CA77-B6F4-45AD-86FF-3197BD762F3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798D-D4FD-4FC5-A5C1-7528AAFDD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6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CA77-B6F4-45AD-86FF-3197BD762F3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798D-D4FD-4FC5-A5C1-7528AAFDD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CA77-B6F4-45AD-86FF-3197BD762F3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798D-D4FD-4FC5-A5C1-7528AAFDD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7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CA77-B6F4-45AD-86FF-3197BD762F3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798D-D4FD-4FC5-A5C1-7528AAFDD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6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CA77-B6F4-45AD-86FF-3197BD762F3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798D-D4FD-4FC5-A5C1-7528AAFDD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4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3CA77-B6F4-45AD-86FF-3197BD762F3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0798D-D4FD-4FC5-A5C1-7528AAFDD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8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jfif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6942" y="513416"/>
            <a:ext cx="9762978" cy="685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TRƯỜNG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GIÁO HOA SIM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8275" y="1581900"/>
            <a:ext cx="1058091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Chủ</a:t>
            </a:r>
            <a:r>
              <a:rPr lang="en-US" sz="6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6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đề</a:t>
            </a:r>
            <a:r>
              <a:rPr lang="en-US" sz="6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 </a:t>
            </a:r>
            <a:r>
              <a:rPr lang="en-US" sz="6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Gia</a:t>
            </a:r>
            <a:r>
              <a:rPr lang="en-US" sz="6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6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đình</a:t>
            </a:r>
            <a:endParaRPr lang="en-US" sz="6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en-US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Lĩnh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vực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 </a:t>
            </a:r>
            <a:r>
              <a:rPr lang="en-US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Phát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triển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nhận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thức</a:t>
            </a:r>
            <a:endParaRPr lang="en-US" sz="5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en-US" sz="5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en-US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5920" y="3375164"/>
            <a:ext cx="95097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(Body)"/>
                <a:cs typeface="Times New Roman" pitchFamily="18" charset="0"/>
              </a:rPr>
              <a:t>Hoạt</a:t>
            </a:r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(Body)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(Body)"/>
                <a:cs typeface="Times New Roman" pitchFamily="18" charset="0"/>
              </a:rPr>
              <a:t>động</a:t>
            </a:r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(Body)"/>
                <a:cs typeface="Times New Roman" pitchFamily="18" charset="0"/>
              </a:rPr>
              <a:t>: </a:t>
            </a:r>
            <a:r>
              <a:rPr lang="en-US" sz="4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(Body)"/>
                <a:cs typeface="Times New Roman" pitchFamily="18" charset="0"/>
              </a:rPr>
              <a:t>Làm</a:t>
            </a:r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(Body)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(Body)"/>
                <a:cs typeface="Times New Roman" pitchFamily="18" charset="0"/>
              </a:rPr>
              <a:t>quen</a:t>
            </a:r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(Body)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(Body)"/>
                <a:cs typeface="Times New Roman" pitchFamily="18" charset="0"/>
              </a:rPr>
              <a:t>với</a:t>
            </a:r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(Body)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(Body)"/>
                <a:cs typeface="Times New Roman" pitchFamily="18" charset="0"/>
              </a:rPr>
              <a:t>toán</a:t>
            </a:r>
            <a:endParaRPr lang="en-US" sz="4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(Body)"/>
              <a:cs typeface="Times New Roman" pitchFamily="18" charset="0"/>
            </a:endParaRPr>
          </a:p>
        </p:txBody>
      </p:sp>
      <p:sp>
        <p:nvSpPr>
          <p:cNvPr id="7" name="Subtitle 8"/>
          <p:cNvSpPr txBox="1">
            <a:spLocks/>
          </p:cNvSpPr>
          <p:nvPr/>
        </p:nvSpPr>
        <p:spPr>
          <a:xfrm>
            <a:off x="2011680" y="3674126"/>
            <a:ext cx="8778240" cy="2210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solidFill>
                <a:srgbClr val="FF0000"/>
              </a:solidFill>
            </a:endParaRPr>
          </a:p>
          <a:p>
            <a:r>
              <a:rPr lang="en-US" sz="4800" dirty="0" err="1" smtClean="0">
                <a:solidFill>
                  <a:srgbClr val="FF0000"/>
                </a:solidFill>
              </a:rPr>
              <a:t>Nhận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biết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hình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tròn</a:t>
            </a:r>
            <a:r>
              <a:rPr lang="en-US" sz="4800" dirty="0" smtClean="0">
                <a:solidFill>
                  <a:srgbClr val="FF0000"/>
                </a:solidFill>
              </a:rPr>
              <a:t> – </a:t>
            </a:r>
            <a:r>
              <a:rPr lang="en-US" sz="4800" dirty="0" err="1" smtClean="0">
                <a:solidFill>
                  <a:srgbClr val="FF0000"/>
                </a:solidFill>
              </a:rPr>
              <a:t>Hình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vuông</a:t>
            </a:r>
            <a:endParaRPr lang="en-US" sz="4800" dirty="0" smtClean="0">
              <a:solidFill>
                <a:srgbClr val="FF0000"/>
              </a:solidFill>
            </a:endParaRPr>
          </a:p>
          <a:p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387" y="5562600"/>
            <a:ext cx="6057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+mj-lt"/>
              </a:rPr>
              <a:t>Người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thực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hiện</a:t>
            </a:r>
            <a:r>
              <a:rPr lang="en-US" sz="2800" dirty="0" smtClean="0">
                <a:latin typeface="+mj-lt"/>
              </a:rPr>
              <a:t>: H </a:t>
            </a:r>
            <a:r>
              <a:rPr lang="en-US" sz="2800" dirty="0" err="1" smtClean="0">
                <a:latin typeface="+mj-lt"/>
              </a:rPr>
              <a:t>Yer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Ktla</a:t>
            </a:r>
            <a:endParaRPr lang="en-US" sz="2800" dirty="0" smtClean="0">
              <a:latin typeface="+mj-lt"/>
            </a:endParaRPr>
          </a:p>
          <a:p>
            <a:r>
              <a:rPr lang="en-US" sz="2800" dirty="0" err="1" smtClean="0">
                <a:latin typeface="+mj-lt"/>
              </a:rPr>
              <a:t>Lớp</a:t>
            </a:r>
            <a:r>
              <a:rPr lang="en-US" sz="2800" dirty="0" smtClean="0">
                <a:latin typeface="+mj-lt"/>
              </a:rPr>
              <a:t>: </a:t>
            </a:r>
            <a:r>
              <a:rPr lang="en-US" sz="2800" dirty="0" err="1">
                <a:latin typeface="+mj-lt"/>
              </a:rPr>
              <a:t>M</a:t>
            </a:r>
            <a:r>
              <a:rPr lang="en-US" sz="2800" dirty="0" err="1" smtClean="0">
                <a:latin typeface="+mj-lt"/>
              </a:rPr>
              <a:t>ầm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327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033" y="885630"/>
            <a:ext cx="6836899" cy="5726185"/>
          </a:xfrm>
        </p:spPr>
      </p:pic>
    </p:spTree>
    <p:extLst>
      <p:ext uri="{BB962C8B-B14F-4D97-AF65-F5344CB8AC3E}">
        <p14:creationId xmlns:p14="http://schemas.microsoft.com/office/powerpoint/2010/main" val="17197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491" y="530017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48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580" y="1746335"/>
            <a:ext cx="4762500" cy="3571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63" y="1690688"/>
            <a:ext cx="4346916" cy="384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5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6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6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2196"/>
            <a:ext cx="10515600" cy="4351338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Trò</a:t>
            </a:r>
            <a:r>
              <a:rPr lang="en-US" sz="5400" dirty="0" smtClean="0"/>
              <a:t> </a:t>
            </a:r>
            <a:r>
              <a:rPr lang="en-US" sz="5400" dirty="0" err="1" smtClean="0"/>
              <a:t>chơi</a:t>
            </a:r>
            <a:r>
              <a:rPr lang="en-US" sz="5400" dirty="0" smtClean="0"/>
              <a:t>: </a:t>
            </a:r>
            <a:r>
              <a:rPr lang="en-US" sz="5400" dirty="0" err="1" smtClean="0"/>
              <a:t>Thiên</a:t>
            </a:r>
            <a:r>
              <a:rPr lang="en-US" sz="5400" dirty="0" smtClean="0"/>
              <a:t> </a:t>
            </a:r>
            <a:r>
              <a:rPr lang="en-US" sz="5400" dirty="0" err="1" smtClean="0"/>
              <a:t>tài</a:t>
            </a:r>
            <a:r>
              <a:rPr lang="en-US" sz="5400" dirty="0" smtClean="0"/>
              <a:t> </a:t>
            </a:r>
            <a:r>
              <a:rPr lang="en-US" sz="5400" dirty="0" err="1" smtClean="0"/>
              <a:t>toán</a:t>
            </a:r>
            <a:r>
              <a:rPr lang="en-US" sz="5400" dirty="0" smtClean="0"/>
              <a:t> </a:t>
            </a:r>
            <a:r>
              <a:rPr lang="en-US" sz="5400" dirty="0" err="1" smtClean="0"/>
              <a:t>học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3431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043" y="889781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u="sng" dirty="0" err="1" smtClean="0">
                <a:solidFill>
                  <a:srgbClr val="FF0000"/>
                </a:solidFill>
              </a:rPr>
              <a:t>Hoạt</a:t>
            </a:r>
            <a:r>
              <a:rPr lang="en-US" sz="6000" u="sng" dirty="0" smtClean="0">
                <a:solidFill>
                  <a:srgbClr val="FF0000"/>
                </a:solidFill>
              </a:rPr>
              <a:t> </a:t>
            </a:r>
            <a:r>
              <a:rPr lang="en-US" sz="6000" u="sng" dirty="0" err="1" smtClean="0">
                <a:solidFill>
                  <a:srgbClr val="FF0000"/>
                </a:solidFill>
              </a:rPr>
              <a:t>động</a:t>
            </a:r>
            <a:r>
              <a:rPr lang="en-US" sz="6000" u="sng" dirty="0" smtClean="0">
                <a:solidFill>
                  <a:srgbClr val="FF0000"/>
                </a:solidFill>
              </a:rPr>
              <a:t> 3</a:t>
            </a:r>
            <a:r>
              <a:rPr lang="en-US" sz="6000" dirty="0" smtClean="0">
                <a:solidFill>
                  <a:srgbClr val="FF0000"/>
                </a:solidFill>
              </a:rPr>
              <a:t>: </a:t>
            </a:r>
            <a:r>
              <a:rPr lang="en-US" sz="6000" dirty="0" err="1" smtClean="0">
                <a:solidFill>
                  <a:srgbClr val="FF0000"/>
                </a:solidFill>
              </a:rPr>
              <a:t>Bé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nào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thông</a:t>
            </a:r>
            <a:r>
              <a:rPr lang="en-US" sz="6000" dirty="0" smtClean="0">
                <a:solidFill>
                  <a:srgbClr val="FF0000"/>
                </a:solidFill>
              </a:rPr>
              <a:t> minh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299983"/>
            <a:ext cx="10515600" cy="722728"/>
          </a:xfrm>
        </p:spPr>
        <p:txBody>
          <a:bodyPr>
            <a:normAutofit fontScale="92500" lnSpcReduction="10000"/>
          </a:bodyPr>
          <a:lstStyle/>
          <a:p>
            <a:r>
              <a:rPr lang="en-US" sz="5400" dirty="0" err="1" smtClean="0"/>
              <a:t>Trò</a:t>
            </a:r>
            <a:r>
              <a:rPr lang="en-US" sz="5400" dirty="0" smtClean="0"/>
              <a:t> </a:t>
            </a:r>
            <a:r>
              <a:rPr lang="en-US" sz="5400" dirty="0" err="1" smtClean="0"/>
              <a:t>chơi</a:t>
            </a:r>
            <a:r>
              <a:rPr lang="en-US" sz="5400" dirty="0" smtClean="0"/>
              <a:t>: </a:t>
            </a:r>
            <a:r>
              <a:rPr lang="en-US" sz="5400" dirty="0" err="1" smtClean="0"/>
              <a:t>Về</a:t>
            </a:r>
            <a:r>
              <a:rPr lang="en-US" sz="5400" dirty="0" smtClean="0"/>
              <a:t> </a:t>
            </a:r>
            <a:r>
              <a:rPr lang="en-US" sz="5400" dirty="0" err="1" smtClean="0"/>
              <a:t>đúng</a:t>
            </a:r>
            <a:r>
              <a:rPr lang="en-US" sz="5400" dirty="0" smtClean="0"/>
              <a:t> </a:t>
            </a:r>
            <a:r>
              <a:rPr lang="en-US" sz="5400" dirty="0" err="1" smtClean="0"/>
              <a:t>nhà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72" y="3107350"/>
            <a:ext cx="8243667" cy="332343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  <p:pic>
        <p:nvPicPr>
          <p:cNvPr id="7" name="NhaCuaToi-QuynhTrang-3676864 (mp3cut.net)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558.268" end="25355.962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0536" y="3107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5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5499"/>
            <a:ext cx="10515600" cy="94518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6858000"/>
          </a:xfrm>
          <a:blipFill>
            <a:blip r:embed="rId4"/>
            <a:stretch>
              <a:fillRect/>
            </a:stretch>
          </a:blipFill>
        </p:spPr>
      </p:pic>
      <p:sp>
        <p:nvSpPr>
          <p:cNvPr id="6" name="Rectangle 5"/>
          <p:cNvSpPr/>
          <p:nvPr/>
        </p:nvSpPr>
        <p:spPr>
          <a:xfrm>
            <a:off x="974774" y="745499"/>
            <a:ext cx="1024245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SemiBold" panose="020B0502040204020203" pitchFamily="34" charset="0"/>
              </a:rPr>
              <a:t>Xin </a:t>
            </a:r>
            <a:r>
              <a:rPr lang="en-US" sz="8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SemiBold" panose="020B0502040204020203" pitchFamily="34" charset="0"/>
              </a:rPr>
              <a:t>trân</a:t>
            </a:r>
            <a:r>
              <a:rPr lang="en-US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SemiBold" panose="020B0502040204020203" pitchFamily="34" charset="0"/>
              </a:rPr>
              <a:t> </a:t>
            </a:r>
            <a:r>
              <a:rPr lang="en-US" sz="8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SemiBold" panose="020B0502040204020203" pitchFamily="34" charset="0"/>
              </a:rPr>
              <a:t>trọng</a:t>
            </a:r>
            <a:r>
              <a:rPr lang="en-US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SemiBold" panose="020B0502040204020203" pitchFamily="34" charset="0"/>
              </a:rPr>
              <a:t> </a:t>
            </a:r>
            <a:r>
              <a:rPr lang="en-US" sz="8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SemiBold" panose="020B0502040204020203" pitchFamily="34" charset="0"/>
              </a:rPr>
              <a:t>cảm</a:t>
            </a:r>
            <a:r>
              <a:rPr lang="en-US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SemiBold" panose="020B0502040204020203" pitchFamily="34" charset="0"/>
              </a:rPr>
              <a:t> </a:t>
            </a:r>
            <a:r>
              <a:rPr lang="en-US" sz="8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SemiBold" panose="020B0502040204020203" pitchFamily="34" charset="0"/>
              </a:rPr>
              <a:t>ơn</a:t>
            </a:r>
            <a:r>
              <a:rPr lang="en-US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SemiBold" panose="020B0502040204020203" pitchFamily="34" charset="0"/>
              </a:rPr>
              <a:t> </a:t>
            </a:r>
            <a:r>
              <a:rPr lang="en-US" sz="8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SemiBold" panose="020B0502040204020203" pitchFamily="34" charset="0"/>
              </a:rPr>
              <a:t>quý</a:t>
            </a:r>
            <a:r>
              <a:rPr lang="en-US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SemiBold" panose="020B0502040204020203" pitchFamily="34" charset="0"/>
              </a:rPr>
              <a:t> </a:t>
            </a:r>
            <a:r>
              <a:rPr lang="en-US" sz="8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SemiBold" panose="020B0502040204020203" pitchFamily="34" charset="0"/>
              </a:rPr>
              <a:t>cô</a:t>
            </a:r>
            <a:endParaRPr lang="en-US" sz="8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6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u="sng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Hoạt</a:t>
            </a:r>
            <a:r>
              <a:rPr lang="en-US" sz="6600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6600" u="sng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động</a:t>
            </a:r>
            <a:r>
              <a:rPr lang="en-US" sz="6600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1</a:t>
            </a:r>
            <a:r>
              <a:rPr lang="en-US" sz="66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: </a:t>
            </a:r>
            <a:r>
              <a:rPr lang="en-US" sz="66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Ổ</a:t>
            </a:r>
            <a:r>
              <a:rPr lang="en-US" sz="6600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định</a:t>
            </a:r>
            <a:r>
              <a:rPr lang="en-US" sz="66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tổ</a:t>
            </a:r>
            <a:r>
              <a:rPr lang="en-US" sz="66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chức</a:t>
            </a:r>
            <a:r>
              <a:rPr lang="en-US" sz="66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endParaRPr lang="en-US" sz="66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32" y="165292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6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buNone/>
            </a:pPr>
            <a:endParaRPr lang="en-US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hauYeuBa-BeThaoVan-6929179 (mp3cut.net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782" end="26225.1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" y="3523789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78" y="2557462"/>
            <a:ext cx="8634334" cy="430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2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Bài học gia đình không có trang cuố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908" y="715988"/>
            <a:ext cx="9262000" cy="553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09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"/>
            <a:ext cx="10515600" cy="6745574"/>
          </a:xfrm>
        </p:spPr>
      </p:pic>
    </p:spTree>
    <p:extLst>
      <p:ext uri="{BB962C8B-B14F-4D97-AF65-F5344CB8AC3E}">
        <p14:creationId xmlns:p14="http://schemas.microsoft.com/office/powerpoint/2010/main" val="360614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907" y="749508"/>
            <a:ext cx="8304551" cy="5111646"/>
          </a:xfrm>
        </p:spPr>
      </p:pic>
    </p:spTree>
    <p:extLst>
      <p:ext uri="{BB962C8B-B14F-4D97-AF65-F5344CB8AC3E}">
        <p14:creationId xmlns:p14="http://schemas.microsoft.com/office/powerpoint/2010/main" val="371474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853057" cy="4351338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96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82" y="974361"/>
            <a:ext cx="7839856" cy="4826832"/>
          </a:xfrm>
        </p:spPr>
      </p:pic>
    </p:spTree>
    <p:extLst>
      <p:ext uri="{BB962C8B-B14F-4D97-AF65-F5344CB8AC3E}">
        <p14:creationId xmlns:p14="http://schemas.microsoft.com/office/powerpoint/2010/main" val="271257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246" y="632411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08" y="970671"/>
            <a:ext cx="6893169" cy="5205046"/>
          </a:xfrm>
        </p:spPr>
      </p:pic>
    </p:spTree>
    <p:extLst>
      <p:ext uri="{BB962C8B-B14F-4D97-AF65-F5344CB8AC3E}">
        <p14:creationId xmlns:p14="http://schemas.microsoft.com/office/powerpoint/2010/main" val="90897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879" y="640444"/>
            <a:ext cx="8019737" cy="5298427"/>
          </a:xfrm>
        </p:spPr>
      </p:pic>
    </p:spTree>
    <p:extLst>
      <p:ext uri="{BB962C8B-B14F-4D97-AF65-F5344CB8AC3E}">
        <p14:creationId xmlns:p14="http://schemas.microsoft.com/office/powerpoint/2010/main" val="200918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114</Words>
  <Application>Microsoft Office PowerPoint</Application>
  <PresentationFormat>Widescreen</PresentationFormat>
  <Paragraphs>18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(Body)</vt:lpstr>
      <vt:lpstr>Arial Narrow</vt:lpstr>
      <vt:lpstr>Bahnschrift SemiBold</vt:lpstr>
      <vt:lpstr>Calibri</vt:lpstr>
      <vt:lpstr>Calibri Light</vt:lpstr>
      <vt:lpstr>Times New Roman</vt:lpstr>
      <vt:lpstr>Office Theme</vt:lpstr>
      <vt:lpstr>PowerPoint Presentation</vt:lpstr>
      <vt:lpstr>Hoạt động 1: Ổn định tổ chức </vt:lpstr>
      <vt:lpstr>PowerPoint Presentation</vt:lpstr>
      <vt:lpstr>PowerPoint Presentation</vt:lpstr>
      <vt:lpstr>PowerPoint Presentation</vt:lpstr>
      <vt:lpstr>Hoạt động 2: Bé vui khám phá</vt:lpstr>
      <vt:lpstr>PowerPoint Presentation</vt:lpstr>
      <vt:lpstr>PowerPoint Presentation</vt:lpstr>
      <vt:lpstr>PowerPoint Presentation</vt:lpstr>
      <vt:lpstr>PowerPoint Presentation</vt:lpstr>
      <vt:lpstr>So sánh hình tròn – Hình vuông</vt:lpstr>
      <vt:lpstr>Luyện tập:</vt:lpstr>
      <vt:lpstr>Hoạt động 3: Bé nào thông minh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50</cp:revision>
  <dcterms:created xsi:type="dcterms:W3CDTF">2023-11-12T12:09:49Z</dcterms:created>
  <dcterms:modified xsi:type="dcterms:W3CDTF">2023-11-15T15:12:42Z</dcterms:modified>
</cp:coreProperties>
</file>