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3" r:id="rId7"/>
    <p:sldId id="260" r:id="rId8"/>
    <p:sldId id="257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4C50-05EC-4A3A-BE72-CD42E81C3EAE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736E-070B-4C0E-BBF7-0C491321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0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4C50-05EC-4A3A-BE72-CD42E81C3EAE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736E-070B-4C0E-BBF7-0C491321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4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4C50-05EC-4A3A-BE72-CD42E81C3EAE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736E-070B-4C0E-BBF7-0C491321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1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4C50-05EC-4A3A-BE72-CD42E81C3EAE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736E-070B-4C0E-BBF7-0C491321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1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4C50-05EC-4A3A-BE72-CD42E81C3EAE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736E-070B-4C0E-BBF7-0C491321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4C50-05EC-4A3A-BE72-CD42E81C3EAE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736E-070B-4C0E-BBF7-0C491321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6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4C50-05EC-4A3A-BE72-CD42E81C3EAE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736E-070B-4C0E-BBF7-0C491321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1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4C50-05EC-4A3A-BE72-CD42E81C3EAE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736E-070B-4C0E-BBF7-0C491321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7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4C50-05EC-4A3A-BE72-CD42E81C3EAE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736E-070B-4C0E-BBF7-0C491321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0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4C50-05EC-4A3A-BE72-CD42E81C3EAE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736E-070B-4C0E-BBF7-0C491321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1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4C50-05EC-4A3A-BE72-CD42E81C3EAE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736E-070B-4C0E-BBF7-0C491321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4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54C50-05EC-4A3A-BE72-CD42E81C3EAE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0736E-070B-4C0E-BBF7-0C491321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017" y="1988840"/>
            <a:ext cx="8928992" cy="49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 – 25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22/11/2024</a:t>
            </a: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H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Kriêng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09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DẠY TỐT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6672"/>
            <a:ext cx="161556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04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764704"/>
            <a:ext cx="6840760" cy="5361459"/>
          </a:xfrm>
        </p:spPr>
        <p:txBody>
          <a:bodyPr/>
          <a:lstStyle/>
          <a:p>
            <a:pPr marL="0" indent="0" algn="ctr">
              <a:buNone/>
            </a:pPr>
            <a:endParaRPr lang="en-US" b="1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*</a:t>
            </a:r>
            <a:r>
              <a:rPr lang="en-US" b="1" i="1" dirty="0" smtClean="0"/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0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48680"/>
            <a:ext cx="5832648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  <a:p>
            <a:pPr marL="0" indent="0" algn="ctr">
              <a:buNone/>
            </a:pP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nhnah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4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28800"/>
            <a:ext cx="7571184" cy="4497363"/>
          </a:xfrm>
        </p:spPr>
        <p:txBody>
          <a:bodyPr/>
          <a:lstStyle/>
          <a:p>
            <a:pPr marL="0" indent="0" algn="ctr">
              <a:buNone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>
              <a:buFontTx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698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>
              <a:buFontTx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slide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1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43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45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36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8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33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140</Words>
  <Application>Microsoft Office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GIỜ DẠY TỐT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GIỜ DẠY TỐT</dc:title>
  <dc:creator>Admin</dc:creator>
  <cp:lastModifiedBy>Admin</cp:lastModifiedBy>
  <cp:revision>14</cp:revision>
  <dcterms:created xsi:type="dcterms:W3CDTF">2024-11-21T13:20:11Z</dcterms:created>
  <dcterms:modified xsi:type="dcterms:W3CDTF">2024-11-26T02:38:51Z</dcterms:modified>
</cp:coreProperties>
</file>