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g" ContentType="image/jpeg"/>
  <Override PartName="/ppt/media/image3.jpg" ContentType="image/jpeg"/>
  <Override PartName="/ppt/media/image4.jpg" ContentType="image/jpeg"/>
  <Override PartName="/ppt/media/image9.jpg" ContentType="image/jpeg"/>
  <Override PartName="/ppt/media/image10.jpg" ContentType="image/jpeg"/>
  <Override PartName="/ppt/media/image1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7" r:id="rId5"/>
    <p:sldId id="266" r:id="rId6"/>
    <p:sldId id="265" r:id="rId7"/>
    <p:sldId id="264" r:id="rId8"/>
    <p:sldId id="263" r:id="rId9"/>
    <p:sldId id="268" r:id="rId10"/>
    <p:sldId id="261" r:id="rId11"/>
    <p:sldId id="26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E9519-1915-4A15-8AF3-6D33E46CCB6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9DBB1-8872-48A7-8D3E-E5F80C96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1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9DBB1-8872-48A7-8D3E-E5F80C96AD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0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4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35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18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2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1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0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9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0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18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6F611-575A-40B8-9C97-92F505EBFB6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3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589" y="1988840"/>
            <a:ext cx="6944818" cy="4442048"/>
          </a:xfrm>
        </p:spPr>
        <p:txBody>
          <a:bodyPr>
            <a:norm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Chủ điểm: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tượng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tự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nhiên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/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Đề tài: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“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Nắng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bốn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mùa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”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/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Độ tuổi: 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3 - </a:t>
            </a:r>
            <a:r>
              <a:rPr lang="vi-VN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4 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tuổi</a:t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Thời gian: 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20 – 25 </a:t>
            </a:r>
            <a:r>
              <a:rPr lang="vi-VN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phút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/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Ngày dạy: 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04/04/2025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/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Giáo viên: H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kriêng</a:t>
            </a:r>
            <a:endParaRPr lang="en-US" dirty="0">
              <a:solidFill>
                <a:srgbClr val="FF0000"/>
              </a:solidFill>
              <a:latin typeface="Sitka Heading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6499" y="332656"/>
            <a:ext cx="5050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Trường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Mẫu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giáo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Hoa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Sim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36921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916832"/>
            <a:ext cx="6480720" cy="4209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*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3: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chơi</a:t>
            </a:r>
            <a:endParaRPr lang="en-US" sz="4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Ghép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tranh</a:t>
            </a:r>
            <a:endParaRPr lang="en-US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7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858" y="2492896"/>
            <a:ext cx="7992888" cy="28379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6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TIẾT HỌC ĐẾN ĐÂY LÀ KẾT THÚC</a:t>
            </a:r>
          </a:p>
          <a:p>
            <a:pPr algn="ctr"/>
            <a:r>
              <a:rPr lang="en-US" sz="6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CHÚC CÁC CHÁU LUÔN CHĂM NGOAN HỌC GIỎI</a:t>
            </a:r>
            <a:endParaRPr lang="en-US" sz="6000" b="1" cap="none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80928"/>
            <a:ext cx="3816423" cy="40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42493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*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1: </a:t>
            </a:r>
          </a:p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Gây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hứng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thú</a:t>
            </a:r>
            <a:endParaRPr lang="en-US" sz="44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5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196752"/>
            <a:ext cx="5472608" cy="374441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*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2: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Nội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dung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 +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Đọc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thơ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lần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1: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Kết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cử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chỉ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điệu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bộ</a:t>
            </a:r>
            <a:endParaRPr lang="en-US" b="1" dirty="0" smtClean="0">
              <a:solidFill>
                <a:srgbClr val="FF0000"/>
              </a:solidFill>
              <a:latin typeface="Lucida Calligraphy" pitchFamily="66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 +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Đọc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lần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2: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Kết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 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tranh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minh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hoạ</a:t>
            </a:r>
            <a:endParaRPr lang="en-US" b="1" dirty="0">
              <a:solidFill>
                <a:srgbClr val="FF0000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0794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bốn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mùa</a:t>
            </a:r>
            <a:endParaRPr lang="en-US" sz="44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58" y="1628800"/>
            <a:ext cx="795548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95884" y="6363008"/>
            <a:ext cx="326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giả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:  Mai 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Anh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Đức</a:t>
            </a:r>
            <a:endParaRPr lang="en-US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9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0794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bốn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mùa</a:t>
            </a:r>
            <a:endParaRPr lang="en-US" sz="44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5" y="1412776"/>
            <a:ext cx="8053789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95884" y="6363008"/>
            <a:ext cx="326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giả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:  Mai 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Anh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Đức</a:t>
            </a:r>
            <a:endParaRPr lang="en-US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0794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bốn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mùa</a:t>
            </a:r>
            <a:endParaRPr lang="en-US" sz="44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9" y="1340768"/>
            <a:ext cx="7596336" cy="424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95884" y="6363008"/>
            <a:ext cx="326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giả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:  Mai 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Anh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Đức</a:t>
            </a:r>
            <a:endParaRPr lang="en-US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6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0794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bốn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mùa</a:t>
            </a:r>
            <a:endParaRPr lang="en-US" sz="44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3" y="1366450"/>
            <a:ext cx="786377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95884" y="6363008"/>
            <a:ext cx="326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giả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:  Mai 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Anh</a:t>
            </a:r>
            <a:r>
              <a:rPr lang="en-US" b="1" dirty="0" smtClean="0">
                <a:solidFill>
                  <a:srgbClr val="FF0000"/>
                </a:solidFill>
                <a:latin typeface="Lucida Handwriting" pitchFamily="66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Lucida Handwriting" pitchFamily="66" charset="0"/>
              </a:rPr>
              <a:t>Đức</a:t>
            </a:r>
            <a:endParaRPr lang="en-US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22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20688"/>
            <a:ext cx="8568952" cy="44644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*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Đàm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thoại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Giáo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dục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trẻ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.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*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Dạy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trẻ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đọc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thơ</a:t>
            </a:r>
            <a:endParaRPr lang="en-US" sz="3600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+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Lần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3: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mở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video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cho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trẻ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nghe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thơ</a:t>
            </a:r>
            <a:endParaRPr lang="en-US" sz="3600" b="1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3" y="1484784"/>
            <a:ext cx="8080896" cy="4752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30794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bốn</a:t>
            </a:r>
            <a:r>
              <a:rPr lang="en-US" sz="4400" b="1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Lucida Handwriting" pitchFamily="66" charset="0"/>
              </a:rPr>
              <a:t>mùa</a:t>
            </a:r>
            <a:endParaRPr lang="en-US" sz="44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160</Words>
  <Application>Microsoft Office PowerPoint</Application>
  <PresentationFormat>On-screen Show (4:3)</PresentationFormat>
  <Paragraphs>27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2025-04-19T12:30:18Z</dcterms:created>
  <dcterms:modified xsi:type="dcterms:W3CDTF">2025-04-21T15:51:32Z</dcterms:modified>
</cp:coreProperties>
</file>