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4" r:id="rId2"/>
    <p:sldId id="256" r:id="rId3"/>
    <p:sldId id="272" r:id="rId4"/>
    <p:sldId id="258" r:id="rId5"/>
    <p:sldId id="259" r:id="rId6"/>
    <p:sldId id="260" r:id="rId7"/>
    <p:sldId id="273" r:id="rId8"/>
    <p:sldId id="261" r:id="rId9"/>
    <p:sldId id="277" r:id="rId10"/>
    <p:sldId id="262" r:id="rId11"/>
    <p:sldId id="263" r:id="rId12"/>
    <p:sldId id="278" r:id="rId13"/>
    <p:sldId id="285" r:id="rId14"/>
    <p:sldId id="264" r:id="rId15"/>
    <p:sldId id="284" r:id="rId16"/>
    <p:sldId id="280" r:id="rId17"/>
    <p:sldId id="279" r:id="rId18"/>
    <p:sldId id="266" r:id="rId19"/>
    <p:sldId id="281" r:id="rId20"/>
    <p:sldId id="267" r:id="rId21"/>
    <p:sldId id="283" r:id="rId22"/>
    <p:sldId id="282" r:id="rId23"/>
    <p:sldId id="268" r:id="rId24"/>
    <p:sldId id="269" r:id="rId25"/>
    <p:sldId id="270" r:id="rId26"/>
    <p:sldId id="271" r:id="rId27"/>
    <p:sldId id="275" r:id="rId28"/>
    <p:sldId id="276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9" autoAdjust="0"/>
  </p:normalViewPr>
  <p:slideViewPr>
    <p:cSldViewPr>
      <p:cViewPr varScale="1">
        <p:scale>
          <a:sx n="65" d="100"/>
          <a:sy n="65" d="100"/>
        </p:scale>
        <p:origin x="53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C021-B97F-42CB-A714-0AF1C52735E0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EC498-C007-408D-A414-102B0A65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5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.jpeg"/><Relationship Id="rId4" Type="http://schemas.openxmlformats.org/officeDocument/2006/relationships/slide" Target="slide5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55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0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63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60.jpeg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yukibackb2c9bcd2b3e01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4572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UBND THỊ XÃ BUÔN HỒ</a:t>
            </a:r>
            <a:endParaRPr lang="en-US" sz="2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TRƯỜNG 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 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HOA SIM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2098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   KHÁM PHÁ KHOA HỌC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3733800"/>
            <a:ext cx="731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Ghép 1 </a:t>
            </a:r>
            <a:endParaRPr lang="en-US" sz="3200" b="1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Ngày thực hiện: 18/2/2025</a:t>
            </a:r>
            <a:endParaRPr lang="en-US" sz="3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G.V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H Siên Niê</a:t>
            </a:r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thanhlongJPG1324285465jpg-092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6019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5867400"/>
            <a:ext cx="6119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</a:rPr>
              <a:t>Qủa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đây</a:t>
            </a:r>
            <a:r>
              <a:rPr lang="en-US" sz="2800" b="1" dirty="0" smtClean="0">
                <a:solidFill>
                  <a:srgbClr val="0000FF"/>
                </a:solidFill>
              </a:rPr>
              <a:t>?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Con </a:t>
            </a:r>
            <a:r>
              <a:rPr lang="en-US" sz="2800" b="1" dirty="0" err="1" smtClean="0">
                <a:solidFill>
                  <a:srgbClr val="0000FF"/>
                </a:solidFill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nhận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xét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quả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thanh</a:t>
            </a:r>
            <a:r>
              <a:rPr lang="en-US" sz="2800" b="1" dirty="0" smtClean="0">
                <a:solidFill>
                  <a:srgbClr val="0000FF"/>
                </a:solidFill>
              </a:rPr>
              <a:t> long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152400"/>
            <a:ext cx="3966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3_ qua thanh 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-106926"/>
            <a:ext cx="5334000" cy="2850126"/>
          </a:xfrm>
          <a:prstGeom prst="rect">
            <a:avLst/>
          </a:prstGeom>
          <a:noFill/>
        </p:spPr>
      </p:pic>
      <p:pic>
        <p:nvPicPr>
          <p:cNvPr id="10243" name="Picture 3" descr="C:\Users\admin\Desktop\020311_0624_Charmsy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743200"/>
            <a:ext cx="4350774" cy="31317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74" y="5943600"/>
            <a:ext cx="1079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Thanh long ruột đỏ 1kg | Yes24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2811855"/>
            <a:ext cx="4114801" cy="313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4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ách làm bánh mì đỏ hấp dẫn từ &quot;thanh long được giải cứu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374"/>
            <a:ext cx="4343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át lạnh với cách pha chế sinh tố thanh long ngon và hấp dẫn | cachlam9.com  | tinbaihay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0955"/>
            <a:ext cx="4800600" cy="339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10565"/>
            <a:ext cx="4343400" cy="338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Đu đủ rất giàu vitamin và khoáng chất nhưng lại trở thành &quot;đại kỵ&quot; đối với  nhóm người s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8005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Những người không nên ăn lựu để tránh ảnh hưởng tới sức khỏe - Tâm Tì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ai lầm khi bạn bỏ hạt dưa hấ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3429000"/>
            <a:ext cx="480797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6 loại hạt trái cây là khắc tinh của tế bào ung th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8998"/>
            <a:ext cx="4343400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96200" y="0"/>
            <a:ext cx="14478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Qủa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7696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0"/>
            <a:ext cx="9131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290" y="5181600"/>
            <a:ext cx="90555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751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720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568"/>
            <a:ext cx="4572000" cy="328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HỦ TỤC NHẬP KHẨU QUẢ TÁO « JOFRUI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1"/>
            <a:ext cx="4572000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ông Dụng, vẻ đẹp tuyệt vời của táo vàng mỹ | Fuji Fruit | Hệ thống hoa quả  sạch nhập khẩu Fuj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7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ón Ngon Việt - Các món ngon chế biến từ T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ách làm sinh tố táo thanh mát, ngon ngất ngay - Cách Làm Món N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58"/>
            <a:ext cx="3352800" cy="350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áo Đỏ - Công Dụng, Cách Dùng Và Giá Bán Mới Nhất Hiện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0"/>
            <a:ext cx="276532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hững món ngon có lợi cho sức khỏe từ táo Washington - VietNam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3505200"/>
            <a:ext cx="303079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ác món ăn với táo cực ngon không nên bỏ l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Ăn táo có giảm cân không? Thực đơn giảm cân với táo loại bỏ 3-5k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3503356"/>
            <a:ext cx="273091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1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3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5105400"/>
          </a:xfrm>
          <a:prstGeom prst="rect">
            <a:avLst/>
          </a:prstGeom>
          <a:noFill/>
        </p:spPr>
      </p:pic>
      <p:pic>
        <p:nvPicPr>
          <p:cNvPr id="13315" name="Picture 3" descr="C:\Users\admin\Desktop\xoaixa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5105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1816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181600"/>
            <a:ext cx="50385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Ăn xoài xanh có khiến cho da bị mụn? - Phụ Nữ Ngày N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70"/>
            <a:ext cx="4876800" cy="68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admin\Desktop\mangoes_from_pakist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916"/>
            <a:ext cx="4343400" cy="6853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012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05200"/>
            <a:ext cx="4648200" cy="3352800"/>
          </a:xfrm>
          <a:prstGeom prst="rect">
            <a:avLst/>
          </a:prstGeom>
          <a:noFill/>
        </p:spPr>
      </p:pic>
      <p:pic>
        <p:nvPicPr>
          <p:cNvPr id="1030" name="Picture 6" descr="C:\Users\admin\Desktop\1316763812.img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4495800" cy="3352800"/>
          </a:xfrm>
          <a:prstGeom prst="rect">
            <a:avLst/>
          </a:prstGeom>
          <a:noFill/>
        </p:spPr>
      </p:pic>
      <p:pic>
        <p:nvPicPr>
          <p:cNvPr id="1032" name="Picture 8" descr="C:\Users\admin\Desktop\jackfruit4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"/>
            <a:ext cx="4495800" cy="3505199"/>
          </a:xfrm>
          <a:prstGeom prst="rect">
            <a:avLst/>
          </a:prstGeom>
          <a:noFill/>
        </p:spPr>
      </p:pic>
      <p:pic>
        <p:nvPicPr>
          <p:cNvPr id="1033" name="Picture 9" descr="C:\Users\admin\Desktop\thanhlongJPG1324285465jpg-09251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1"/>
            <a:ext cx="4648200" cy="35052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-1"/>
            <a:ext cx="4495800" cy="3505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95800" y="0"/>
            <a:ext cx="4648200" cy="350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5800" y="3505200"/>
            <a:ext cx="4648200" cy="3352800"/>
          </a:xfrm>
          <a:prstGeom prst="rect">
            <a:avLst/>
          </a:prstGeom>
          <a:solidFill>
            <a:srgbClr val="FD0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505200"/>
            <a:ext cx="4495800" cy="3352800"/>
          </a:xfrm>
          <a:prstGeom prst="rect">
            <a:avLst/>
          </a:prstGeom>
          <a:solidFill>
            <a:srgbClr val="29E3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admin\Desktop\an-xoai-de-tranh-bach-benh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296" y="9832"/>
            <a:ext cx="4759325" cy="5933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943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Con </a:t>
            </a:r>
            <a:r>
              <a:rPr lang="en-US" sz="2400" b="1" dirty="0" err="1" smtClean="0">
                <a:solidFill>
                  <a:srgbClr val="FF0000"/>
                </a:solidFill>
              </a:rPr>
              <a:t>nhìn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xem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bên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Qủa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? </a:t>
            </a:r>
            <a:r>
              <a:rPr lang="en-US" sz="2400" b="1" dirty="0" err="1" smtClean="0">
                <a:solidFill>
                  <a:srgbClr val="FF0000"/>
                </a:solidFill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àng tá tác dụng tuyệt vời của hạt xoài bạn nên biết - Nhà thuốc Long Châ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79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8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hững loại trái cây không nên bỏ hạt khi sử dụ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955"/>
            <a:ext cx="45720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Những tác dụng không ngờ của quả vải đối với sức khỏe và sắc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954"/>
            <a:ext cx="44958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ông dụng của hạt nhãn, hạt me… khiến nhiều người tiếc nuố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4753"/>
            <a:ext cx="4648200" cy="347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ạt điều phát triển như thế nào và nó là gì? - Bản chất 2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10562"/>
            <a:ext cx="4490884" cy="344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15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Ăn xoài thường xuyên nhưng bạn có biết ăn xoài xanh bổ dưỡng hơ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3048000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Ăn Xoài Xanh Có Tăng Cân Không? Cách Dùng Xoài Xanh Giảm C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4916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hi nào nên ăn xoài xanh? Cách trình bày xoài xanh chất như nước cất Tin T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4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uôn vàn biến tấu với những cách chế biến xoài chín cực thơm ng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Món Ăn Ngon - Mứt Xoài Dẻo tuyệt vời ngon - 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4084"/>
            <a:ext cx="3048000" cy="34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2 món ăn vặt từ xoài xanh siêu ngon bạn không thể bỏ qua | Tin tức Onl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76201"/>
            <a:ext cx="3048000" cy="33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52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701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4888437" cy="4876800"/>
          </a:xfrm>
          <a:prstGeom prst="rect">
            <a:avLst/>
          </a:prstGeom>
          <a:noFill/>
        </p:spPr>
      </p:pic>
      <p:pic>
        <p:nvPicPr>
          <p:cNvPr id="1536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81200"/>
            <a:ext cx="4267200" cy="4876800"/>
          </a:xfrm>
          <a:prstGeom prst="rect">
            <a:avLst/>
          </a:prstGeom>
          <a:noFill/>
        </p:spPr>
      </p:pic>
      <p:pic>
        <p:nvPicPr>
          <p:cNvPr id="15364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8200"/>
            <a:ext cx="4861574" cy="6019800"/>
          </a:xfrm>
          <a:prstGeom prst="rect">
            <a:avLst/>
          </a:prstGeom>
          <a:noFill/>
        </p:spPr>
      </p:pic>
      <p:pic>
        <p:nvPicPr>
          <p:cNvPr id="15365" name="Picture 5" descr="C:\Users\admin\Desktop\55378301-1304741557-sinh-to-xoai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838200"/>
            <a:ext cx="43434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4724400"/>
          </a:xfrm>
          <a:prstGeom prst="rect">
            <a:avLst/>
          </a:prstGeom>
          <a:noFill/>
        </p:spPr>
      </p:pic>
      <p:pic>
        <p:nvPicPr>
          <p:cNvPr id="16387" name="Picture 3" descr="C:\Users\admin\Desktop\thanhlongJPG1324285465jpg-0925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472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5410200"/>
            <a:ext cx="830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592" y="0"/>
            <a:ext cx="4899392" cy="5410200"/>
          </a:xfrm>
          <a:prstGeom prst="rect">
            <a:avLst/>
          </a:prstGeom>
          <a:noFill/>
        </p:spPr>
      </p:pic>
      <p:pic>
        <p:nvPicPr>
          <p:cNvPr id="16389" name="Picture 5" descr="C:\Users\admin\Desktop\020311_0624_Charmsy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0"/>
            <a:ext cx="4267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5562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admin\Desktop\red_ap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3124200" cy="2415347"/>
          </a:xfrm>
          <a:prstGeom prst="rect">
            <a:avLst/>
          </a:prstGeom>
          <a:noFill/>
        </p:spPr>
      </p:pic>
      <p:pic>
        <p:nvPicPr>
          <p:cNvPr id="17411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343400"/>
            <a:ext cx="2895600" cy="2514600"/>
          </a:xfrm>
          <a:prstGeom prst="rect">
            <a:avLst/>
          </a:prstGeom>
          <a:noFill/>
        </p:spPr>
      </p:pic>
      <p:pic>
        <p:nvPicPr>
          <p:cNvPr id="17412" name="Picture 4" descr="C:\Users\admin\Desktop\1259549007_anh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4326940"/>
            <a:ext cx="3048000" cy="2521325"/>
          </a:xfrm>
          <a:prstGeom prst="rect">
            <a:avLst/>
          </a:prstGeom>
          <a:noFill/>
        </p:spPr>
      </p:pic>
      <p:pic>
        <p:nvPicPr>
          <p:cNvPr id="17413" name="Picture 5" descr="C:\Users\admin\Desktop\dau t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317206"/>
            <a:ext cx="3048000" cy="2540794"/>
          </a:xfrm>
          <a:prstGeom prst="rect">
            <a:avLst/>
          </a:prstGeom>
          <a:noFill/>
        </p:spPr>
      </p:pic>
      <p:pic>
        <p:nvPicPr>
          <p:cNvPr id="17414" name="Picture 6" descr="C:\Users\admin\Desktop\1316512591-20110323.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1" y="1447800"/>
            <a:ext cx="2971800" cy="2644775"/>
          </a:xfrm>
          <a:prstGeom prst="rect">
            <a:avLst/>
          </a:prstGeom>
          <a:noFill/>
        </p:spPr>
      </p:pic>
      <p:pic>
        <p:nvPicPr>
          <p:cNvPr id="17415" name="Picture 7" descr="C:\Users\admin\Desktop\2_qua du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1" y="1447800"/>
            <a:ext cx="2971800" cy="25908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762000" y="2590800"/>
            <a:ext cx="18288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609600" y="5410200"/>
            <a:ext cx="1981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3886200" y="4953000"/>
            <a:ext cx="17145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800168" y="2480187"/>
            <a:ext cx="16862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806381" y="2465439"/>
            <a:ext cx="1524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6796550" y="5448300"/>
            <a:ext cx="15338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6258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admin\Desktop\phuongntt201155233530277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24000"/>
            <a:ext cx="2895599" cy="2819400"/>
          </a:xfrm>
          <a:prstGeom prst="rect">
            <a:avLst/>
          </a:prstGeom>
          <a:noFill/>
        </p:spPr>
      </p:pic>
      <p:pic>
        <p:nvPicPr>
          <p:cNvPr id="18435" name="Picture 3" descr="C:\Users\admin\Desktop\110518afamily-AN-bao-quan-hoa-qua-mua-he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447800"/>
            <a:ext cx="2743200" cy="2971800"/>
          </a:xfrm>
          <a:prstGeom prst="rect">
            <a:avLst/>
          </a:prstGeom>
          <a:noFill/>
        </p:spPr>
      </p:pic>
      <p:pic>
        <p:nvPicPr>
          <p:cNvPr id="18436" name="Picture 4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524000"/>
            <a:ext cx="3124200" cy="2895600"/>
          </a:xfrm>
          <a:prstGeom prst="rect">
            <a:avLst/>
          </a:prstGeom>
          <a:noFill/>
        </p:spPr>
      </p:pic>
      <p:pic>
        <p:nvPicPr>
          <p:cNvPr id="18437" name="Picture 5" descr="C:\Users\admin\Desktop\Chonchomchomngon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" y="4400550"/>
            <a:ext cx="2819400" cy="2457450"/>
          </a:xfrm>
          <a:prstGeom prst="rect">
            <a:avLst/>
          </a:prstGeom>
          <a:noFill/>
        </p:spPr>
      </p:pic>
      <p:pic>
        <p:nvPicPr>
          <p:cNvPr id="18438" name="Picture 6" descr="C:\Users\admin\Desktop\jackfruit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343400"/>
            <a:ext cx="2819400" cy="2514600"/>
          </a:xfrm>
          <a:prstGeom prst="rect">
            <a:avLst/>
          </a:prstGeom>
          <a:noFill/>
        </p:spPr>
      </p:pic>
      <p:pic>
        <p:nvPicPr>
          <p:cNvPr id="18439" name="Picture 7" descr="C:\Users\admin\Desktop\091004102956-381-54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4419600"/>
            <a:ext cx="3124200" cy="24384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304800" y="2590800"/>
            <a:ext cx="2362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33400" y="5638800"/>
            <a:ext cx="21336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3352800" y="5105400"/>
            <a:ext cx="24384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3124200" y="2590800"/>
            <a:ext cx="2286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6781800" y="2743200"/>
            <a:ext cx="2362200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6629400" y="5410200"/>
            <a:ext cx="22860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32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Qủa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hạt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nhiều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hạt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admin\Desktop\cac-loai-qu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0"/>
            <a:ext cx="3124200" cy="2857500"/>
          </a:xfrm>
          <a:prstGeom prst="rect">
            <a:avLst/>
          </a:prstGeom>
          <a:noFill/>
        </p:spPr>
      </p:pic>
      <p:pic>
        <p:nvPicPr>
          <p:cNvPr id="2048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038599"/>
            <a:ext cx="2895600" cy="2819401"/>
          </a:xfrm>
          <a:prstGeom prst="rect">
            <a:avLst/>
          </a:prstGeom>
          <a:noFill/>
        </p:spPr>
      </p:pic>
      <p:pic>
        <p:nvPicPr>
          <p:cNvPr id="20484" name="Picture 4" descr="C:\Users\admin\Desktop\khoe-va-de-vo-cac-loai-rau-cu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038600"/>
            <a:ext cx="2819400" cy="2819400"/>
          </a:xfrm>
          <a:prstGeom prst="rect">
            <a:avLst/>
          </a:prstGeom>
          <a:noFill/>
        </p:spPr>
      </p:pic>
      <p:pic>
        <p:nvPicPr>
          <p:cNvPr id="20485" name="Picture 5" descr="C:\Users\admin\Desktop\091004102956-381-5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3124200" cy="2895600"/>
          </a:xfrm>
          <a:prstGeom prst="rect">
            <a:avLst/>
          </a:prstGeom>
          <a:noFill/>
        </p:spPr>
      </p:pic>
      <p:pic>
        <p:nvPicPr>
          <p:cNvPr id="20486" name="Picture 6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1" y="990600"/>
            <a:ext cx="2819400" cy="2809875"/>
          </a:xfrm>
          <a:prstGeom prst="rect">
            <a:avLst/>
          </a:prstGeom>
          <a:noFill/>
        </p:spPr>
      </p:pic>
      <p:pic>
        <p:nvPicPr>
          <p:cNvPr id="20487" name="Picture 7" descr="C:\Users\admin\Desktop\945va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799" y="990601"/>
            <a:ext cx="2925763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illustration_cartoon_girl_B10-PSD-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600200" y="304800"/>
            <a:ext cx="7239000" cy="1676400"/>
          </a:xfrm>
          <a:prstGeom prst="cloudCallout">
            <a:avLst>
              <a:gd name="adj1" fmla="val -38109"/>
              <a:gd name="adj2" fmla="val 102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ờ</a:t>
            </a:r>
            <a:r>
              <a:rPr lang="vi-VN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 đã kết thúc. Cô chúc các bé chăm ngoan học giỏi.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jackfruit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3700"/>
            <a:ext cx="9144000" cy="6881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hanhlongJPG1324285465jpg-09251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670" y="0"/>
            <a:ext cx="92196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1316763812.im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2660" y="0"/>
            <a:ext cx="92466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63246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58674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9400" y="228600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MÍT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8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319706487-bai-thuoc-hay-tu-m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3505200"/>
          </a:xfrm>
          <a:prstGeom prst="rect">
            <a:avLst/>
          </a:prstGeom>
          <a:noFill/>
        </p:spPr>
      </p:pic>
      <p:pic>
        <p:nvPicPr>
          <p:cNvPr id="7171" name="Picture 3" descr="C:\Users\admin\Desktop\qua-mi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825" y="0"/>
            <a:ext cx="4702175" cy="3521407"/>
          </a:xfrm>
          <a:prstGeom prst="rect">
            <a:avLst/>
          </a:prstGeom>
          <a:noFill/>
        </p:spPr>
      </p:pic>
      <p:pic>
        <p:nvPicPr>
          <p:cNvPr id="7172" name="Picture 4" descr="C:\Users\admin\Desktop\qua-mi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91440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590389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nhìn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bên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quả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mít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en-US" sz="2800" b="1" dirty="0" err="1" smtClean="0">
                <a:solidFill>
                  <a:srgbClr val="002060"/>
                </a:solidFill>
              </a:rPr>
              <a:t>Qủa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mít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</a:rPr>
              <a:t> hay </a:t>
            </a:r>
            <a:r>
              <a:rPr lang="en-US" sz="2800" b="1" dirty="0" err="1" smtClean="0">
                <a:solidFill>
                  <a:srgbClr val="002060"/>
                </a:solidFill>
              </a:rPr>
              <a:t>nhiều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hạt</a:t>
            </a:r>
            <a:r>
              <a:rPr lang="en-US" sz="2800" b="1" dirty="0" smtClean="0">
                <a:solidFill>
                  <a:srgbClr val="002060"/>
                </a:solidFill>
              </a:rPr>
              <a:t>?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món ngon vừa lạ, vừa quen từ mít khiến thực khách thưởng thức một lần thì  nhớ m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97"/>
            <a:ext cx="4736690" cy="29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ón ngon hôm nay || Xôi mít chuẩn vị thái - Món Ngon Hôm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0"/>
            <a:ext cx="4407310" cy="302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8335"/>
            <a:ext cx="4736690" cy="38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3038781"/>
            <a:ext cx="4407310" cy="382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9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9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8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308</Words>
  <Application>Microsoft Office PowerPoint</Application>
  <PresentationFormat>On-screen Show (4:3)</PresentationFormat>
  <Paragraphs>50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52</cp:revision>
  <dcterms:created xsi:type="dcterms:W3CDTF">2012-02-06T13:30:08Z</dcterms:created>
  <dcterms:modified xsi:type="dcterms:W3CDTF">2025-04-19T09:35:44Z</dcterms:modified>
</cp:coreProperties>
</file>