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3"/>
    <p:sldId id="291" r:id="rId4"/>
    <p:sldId id="29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6" r:id="rId34"/>
    <p:sldId id="292" r:id="rId35"/>
    <p:sldId id="288" r:id="rId36"/>
    <p:sldId id="289" r:id="rId3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/>
    <p:restoredTop sz="94660"/>
  </p:normalViewPr>
  <p:slideViewPr>
    <p:cSldViewPr showGuides="1">
      <p:cViewPr varScale="1">
        <p:scale>
          <a:sx n="72" d="100"/>
          <a:sy n="72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9426" name="Header Placeholder 35942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en-US" sz="1200" dirty="0"/>
          </a:p>
        </p:txBody>
      </p:sp>
      <p:sp>
        <p:nvSpPr>
          <p:cNvPr id="359427" name="Date Placeholder 35942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en-US" sz="1200" dirty="0"/>
          </a:p>
        </p:txBody>
      </p:sp>
      <p:sp>
        <p:nvSpPr>
          <p:cNvPr id="359428" name="Slide Image Placeholder 359427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9429" name="Text Placeholder 35942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359430" name="Footer Placeholder 35942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en-US" sz="1200" dirty="0"/>
          </a:p>
        </p:txBody>
      </p:sp>
      <p:sp>
        <p:nvSpPr>
          <p:cNvPr id="359431" name="Slide Number Placeholder 35943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360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045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60452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>
                <a:cs typeface="Arial" panose="020B0604020202020204" pitchFamily="34" charset="0"/>
              </a:rPr>
            </a:fld>
            <a:endParaRPr 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Title Slide">
    <p:bg>
      <p:bgPr>
        <a:blipFill rotWithShape="0">
          <a:blip r:embed="rId2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36898" name="Title 336897"/>
          <p:cNvSpPr>
            <a:spLocks noGrp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lvl="0" algn="ctr">
              <a:buClrTx/>
              <a:buSzTx/>
              <a:buFontTx/>
              <a:defRPr/>
            </a:lvl1pPr>
          </a:lstStyle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336899" name="Subtitle 336898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>
              <a:buClr>
                <a:schemeClr val="hlink"/>
              </a:buClr>
              <a:buSzPct val="120000"/>
              <a:buFontTx/>
              <a:buNone/>
              <a:defRPr/>
            </a:lvl1pPr>
            <a:lvl2pPr marL="457200" lvl="1" indent="0" algn="ctr">
              <a:buClrTx/>
              <a:buSzTx/>
              <a:buFont typeface="Tahoma" panose="020B0604030504040204" pitchFamily="34" charset="0"/>
              <a:buNone/>
              <a:defRPr/>
            </a:lvl2pPr>
            <a:lvl3pPr marL="914400" lvl="2" indent="0" algn="ctr">
              <a:buClr>
                <a:schemeClr val="hlink"/>
              </a:buClr>
              <a:buSzPct val="120000"/>
              <a:buFontTx/>
              <a:buNone/>
              <a:defRPr/>
            </a:lvl3pPr>
            <a:lvl4pPr marL="1371600" lvl="3" indent="0" algn="ctr">
              <a:buClrTx/>
              <a:buSzTx/>
              <a:buFont typeface="Tahoma" panose="020B0604030504040204" pitchFamily="34" charset="0"/>
              <a:buNone/>
              <a:defRPr/>
            </a:lvl4pPr>
            <a:lvl5pPr marL="1828800" lvl="4" indent="0" algn="ctr"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dirty="0"/>
              <a:t>Click to edit Master subtitle style</a:t>
            </a:r>
            <a:endParaRPr dirty="0"/>
          </a:p>
        </p:txBody>
      </p:sp>
      <p:sp>
        <p:nvSpPr>
          <p:cNvPr id="336900" name="Freeform 336899"/>
          <p:cNvSpPr/>
          <p:nvPr/>
        </p:nvSpPr>
        <p:spPr>
          <a:xfrm>
            <a:off x="285750" y="2803525"/>
            <a:ext cx="1588" cy="3035300"/>
          </a:xfrm>
          <a:custGeom>
            <a:avLst/>
            <a:gdLst/>
            <a:ahLst/>
            <a:cxnLst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36901" name="Footer Placeholder 33690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/>
            </a:lvl1pPr>
          </a:lstStyle>
          <a:p>
            <a:pPr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36902" name="Slide Number Placeholder 33690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/>
            </a:lvl1pPr>
          </a:lstStyle>
          <a:p>
            <a:pPr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36903" name="Date Placeholder 336902"/>
          <p:cNvSpPr>
            <a:spLocks noGrp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400"/>
            </a:lvl1pPr>
          </a:lstStyle>
          <a:p>
            <a:pPr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5293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22000" y="1153054"/>
            <a:ext cx="8100000" cy="594000"/>
          </a:xfrm>
        </p:spPr>
        <p:txBody>
          <a:bodyPr/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2504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905000"/>
            <a:ext cx="4032504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35874" name="Title 335873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335875" name="Text Placeholder 335874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335876" name="Date Placeholder 3358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400"/>
            </a:lvl1pPr>
          </a:lstStyle>
          <a:p>
            <a:pPr lvl="0" eaLnBrk="1" hangingPunct="1"/>
            <a:fld id="{BB962C8B-B14F-4D97-AF65-F5344CB8AC3E}" type="datetime1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35877" name="Footer Placeholder 3358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/>
            </a:lvl1pPr>
          </a:lstStyle>
          <a:p>
            <a:pPr lvl="0" eaLnBrk="1" hangingPunct="1"/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35878" name="Slide Number Placeholder 3358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effectLst>
            <a:outerShdw blurRad="38100" dist="38100" dir="270000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Tahoma" panose="020B0604030504040204" pitchFamily="34" charset="0"/>
        <a:buChar char="–"/>
        <a:defRPr sz="28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120000"/>
        <a:buFontTx/>
        <a:buChar char="•"/>
        <a:defRPr sz="24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Tahoma" panose="020B0604030504040204" pitchFamily="34" charset="0"/>
        <a:buChar char="–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wmf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jpeg"/><Relationship Id="rId2" Type="http://schemas.microsoft.com/office/2007/relationships/media" Target="file:///H:\mat%20troi%20mat%20trang%20cac%20vi%20sao\cac%20doan%20vi%20do%20da%20chuyenva%20bai%20dat\1.mov" TargetMode="External"/><Relationship Id="rId1" Type="http://schemas.openxmlformats.org/officeDocument/2006/relationships/video" Target="file:///H:\mat%20troi%20mat%20trang%20cac%20vi%20sao\cac%20doan%20vi%20do%20da%20chuyenva%20bai%20dat\1.mo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microsoft.com/office/2007/relationships/media" Target="file:///H:\mat%20troi%20mat%20trang%20cac%20vi%20sao\cac%20doan%20vi%20do%20da%20chuyenva%20bai%20dat\ong%20mat%20troi%20ong%20anh.mp3" TargetMode="External"/><Relationship Id="rId3" Type="http://schemas.openxmlformats.org/officeDocument/2006/relationships/audio" Target="file:///H:\mat%20troi%20mat%20trang%20cac%20vi%20sao\cac%20doan%20vi%20do%20da%20chuyenva%20bai%20dat\ong%20mat%20troi%20ong%20anh.mp3" TargetMode="External"/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1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media" Target="file:///D:\mat%20troi%20mat%20trang%20cac%20vi%20sao\cac%20doan%20vi%20do%20da%20chuyenva%20bai%20dat\Goi%20Trang%20La%20Gi%20-%20Thu%20Ngoc%2000_00_08-00_00_46.mp3" TargetMode="External"/><Relationship Id="rId3" Type="http://schemas.openxmlformats.org/officeDocument/2006/relationships/audio" Target="file:///D:\mat%20troi%20mat%20trang%20cac%20vi%20sao\cac%20doan%20vi%20do%20da%20chuyenva%20bai%20dat\Goi%20Trang%20La%20Gi%20-%20Thu%20Ngoc%2000_00_08-00_00_46.mp3" TargetMode="External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3.png"/><Relationship Id="rId2" Type="http://schemas.openxmlformats.org/officeDocument/2006/relationships/image" Target="../media/image49.GIF"/><Relationship Id="rId1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1.jpeg"/><Relationship Id="rId1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image" Target="../media/image50.png"/><Relationship Id="rId4" Type="http://schemas.openxmlformats.org/officeDocument/2006/relationships/tags" Target="../tags/tag7.xml"/><Relationship Id="rId3" Type="http://schemas.openxmlformats.org/officeDocument/2006/relationships/image" Target="../media/image52.png"/><Relationship Id="rId2" Type="http://schemas.openxmlformats.org/officeDocument/2006/relationships/tags" Target="../tags/tag6.xml"/><Relationship Id="rId13" Type="http://schemas.openxmlformats.org/officeDocument/2006/relationships/slideLayout" Target="../slideLayouts/slideLayout12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5.xml"/></Relationships>
</file>

<file path=ppt/slides/_rels/slide33.xml.rels><?xml version="1.0" encoding="UTF-8" standalone="yes"?>
<Relationships xmlns="http://schemas.openxmlformats.org/package/2006/relationships"><Relationship Id="rId9" Type="http://schemas.microsoft.com/office/2007/relationships/media" Target="file:///H:\mat%20troi%20mat%20trang%20cac%20vi%20sao\cac%20doan%20vi%20do%20da%20chuyenva%20bai%20dat\tieng%20vo%20tay.MP3" TargetMode="External"/><Relationship Id="rId8" Type="http://schemas.openxmlformats.org/officeDocument/2006/relationships/audio" Target="file:///H:\mat%20troi%20mat%20trang%20cac%20vi%20sao\cac%20doan%20vi%20do%20da%20chuyenva%20bai%20dat\tieng%20vo%20tay.MP3" TargetMode="External"/><Relationship Id="rId7" Type="http://schemas.openxmlformats.org/officeDocument/2006/relationships/image" Target="../media/image56.png"/><Relationship Id="rId6" Type="http://schemas.microsoft.com/office/2007/relationships/media" Target="file:///H:\mat%20troi%20mat%20trang%20cac%20vi%20sao\cac%20doan%20vi%20do%20da%20chuyenva%20bai%20dat\ban%20goi%20qua%20xin%20chuc%20mung.MP3" TargetMode="External"/><Relationship Id="rId5" Type="http://schemas.openxmlformats.org/officeDocument/2006/relationships/audio" Target="file:///H:\mat%20troi%20mat%20trang%20cac%20vi%20sao\cac%20doan%20vi%20do%20da%20chuyenva%20bai%20dat\ban%20goi%20qua%20xin%20chuc%20mung.MP3" TargetMode="External"/><Relationship Id="rId4" Type="http://schemas.openxmlformats.org/officeDocument/2006/relationships/image" Target="../media/image55.jpeg"/><Relationship Id="rId3" Type="http://schemas.openxmlformats.org/officeDocument/2006/relationships/image" Target="../media/image47.GIF"/><Relationship Id="rId2" Type="http://schemas.openxmlformats.org/officeDocument/2006/relationships/image" Target="../media/image54.jpe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59.png"/><Relationship Id="rId15" Type="http://schemas.microsoft.com/office/2007/relationships/media" Target="file:///H:\mat%20troi%20mat%20trang%20cac%20vi%20sao\cac%20doan%20vi%20do%20da%20chuyenva%20bai%20dat\ban%20goi%20qua.MP3" TargetMode="External"/><Relationship Id="rId14" Type="http://schemas.openxmlformats.org/officeDocument/2006/relationships/audio" Target="file:///H:\mat%20troi%20mat%20trang%20cac%20vi%20sao\cac%20doan%20vi%20do%20da%20chuyenva%20bai%20dat\ban%20goi%20qua.MP3" TargetMode="External"/><Relationship Id="rId13" Type="http://schemas.openxmlformats.org/officeDocument/2006/relationships/image" Target="../media/image58.png"/><Relationship Id="rId12" Type="http://schemas.microsoft.com/office/2007/relationships/media" Target="file:///H:\mat%20troi%20mat%20trang%20cac%20vi%20sao\cac%20doan%20vi%20do%20da%20chuyenva%20bai%20dat\tuyet%20voi%20.MP3" TargetMode="External"/><Relationship Id="rId11" Type="http://schemas.openxmlformats.org/officeDocument/2006/relationships/audio" Target="file:///H:\mat%20troi%20mat%20trang%20cac%20vi%20sao\cac%20doan%20vi%20do%20da%20chuyenva%20bai%20dat\tuyet%20voi%20.MP3" TargetMode="External"/><Relationship Id="rId10" Type="http://schemas.openxmlformats.org/officeDocument/2006/relationships/image" Target="../media/image57.png"/><Relationship Id="rId1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1.png"/><Relationship Id="rId3" Type="http://schemas.microsoft.com/office/2007/relationships/media" Target="file:///H:\mat%20troi%20mat%20trang%20cac%20vi%20sao\cac%20doan%20vi%20do%20da%20chuyenva%20bai%20dat\nang%20som.mp3" TargetMode="External"/><Relationship Id="rId2" Type="http://schemas.openxmlformats.org/officeDocument/2006/relationships/audio" Target="file:///H:\mat%20troi%20mat%20trang%20cac%20vi%20sao\cac%20doan%20vi%20do%20da%20chuyenva%20bai%20dat\nang%20som.mp3" TargetMode="External"/><Relationship Id="rId1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microsoft.com/office/2007/relationships/media" Target="file:///H:\mat%20troi%20mat%20trang%20cac%20vi%20sao\cac%20doan%20vi%20do%20da%20chuyenva%20bai%20dat\sao%20khue%20cua%20em.mp3" TargetMode="External"/><Relationship Id="rId1" Type="http://schemas.openxmlformats.org/officeDocument/2006/relationships/audio" Target="file:///H:\mat%20troi%20mat%20trang%20cac%20vi%20sao\cac%20doan%20vi%20do%20da%20chuyenva%20bai%20dat\sao%20khue%20cua%20em.mp3" TargetMode="Externa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microsoft.com/office/2007/relationships/media" Target="file:///H:\mat%20troi%20mat%20trang%20cac%20vi%20sao\cac%20doan%20vi%20do%20da%20chuyenva%20bai%20dat\vi%20do%20mat%20troi%20moc.mov" TargetMode="External"/><Relationship Id="rId1" Type="http://schemas.openxmlformats.org/officeDocument/2006/relationships/video" Target="file:///H:\mat%20troi%20mat%20trang%20cac%20vi%20sao\cac%20doan%20vi%20do%20da%20chuyenva%20bai%20dat\vi%20do%20mat%20troi%20moc.mo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Group 142"/>
          <p:cNvGrpSpPr/>
          <p:nvPr/>
        </p:nvGrpSpPr>
        <p:grpSpPr>
          <a:xfrm>
            <a:off x="4191000" y="228600"/>
            <a:ext cx="508000" cy="1371600"/>
            <a:chOff x="3115" y="0"/>
            <a:chExt cx="2170" cy="2486"/>
          </a:xfrm>
        </p:grpSpPr>
        <p:grpSp>
          <p:nvGrpSpPr>
            <p:cNvPr id="332803" name="Group 143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32804" name="Oval 144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805" name="Oval 145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32806" name="Group 146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32807" name="Oval 147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808" name="Oval 148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32809" name="Group 149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32810" name="Oval 150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811" name="Oval 151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32812" name="Group 152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32813" name="Group 153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32814" name="Oval 154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32815" name="Oval 155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</p:grpSp>
          <p:grpSp>
            <p:nvGrpSpPr>
              <p:cNvPr id="332816" name="Group 156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32817" name="Group 157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32818" name="Freeform 158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19" name="Freeform 159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20" name="Group 160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32821" name="Freeform 161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21" y="6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4"/>
                      </a:cxn>
                      <a:cxn ang="0">
                        <a:pos x="44" y="4"/>
                      </a:cxn>
                      <a:cxn ang="0">
                        <a:pos x="1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22" name="Freeform 162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6" y="7"/>
                      </a:cxn>
                      <a:cxn ang="0">
                        <a:pos x="8" y="15"/>
                      </a:cxn>
                      <a:cxn ang="0">
                        <a:pos x="8" y="21"/>
                      </a:cxn>
                      <a:cxn ang="0">
                        <a:pos x="8" y="28"/>
                      </a:cxn>
                      <a:cxn ang="0">
                        <a:pos x="7" y="22"/>
                      </a:cxn>
                      <a:cxn ang="0">
                        <a:pos x="7" y="16"/>
                      </a:cxn>
                      <a:cxn ang="0">
                        <a:pos x="5" y="10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23" name="Group 163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32824" name="Freeform 164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15" y="2"/>
                      </a:cxn>
                      <a:cxn ang="0">
                        <a:pos x="30" y="1"/>
                      </a:cxn>
                      <a:cxn ang="0">
                        <a:pos x="46" y="1"/>
                      </a:cxn>
                      <a:cxn ang="0">
                        <a:pos x="46" y="1"/>
                      </a:cxn>
                      <a:cxn ang="0">
                        <a:pos x="29" y="1"/>
                      </a:cxn>
                      <a:cxn ang="0">
                        <a:pos x="11" y="3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25" name="Freeform 165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4"/>
                      </a:cxn>
                      <a:cxn ang="0">
                        <a:pos x="5" y="6"/>
                      </a:cxn>
                      <a:cxn ang="0">
                        <a:pos x="5" y="8"/>
                      </a:cxn>
                      <a:cxn ang="0">
                        <a:pos x="5" y="7"/>
                      </a:cxn>
                      <a:cxn ang="0">
                        <a:pos x="4" y="5"/>
                      </a:cxn>
                      <a:cxn ang="0">
                        <a:pos x="4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26" name="Group 166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32827" name="Freeform 167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3"/>
                      </a:cxn>
                      <a:cxn ang="0">
                        <a:pos x="10" y="5"/>
                      </a:cxn>
                      <a:cxn ang="0">
                        <a:pos x="22" y="1"/>
                      </a:cxn>
                      <a:cxn ang="0">
                        <a:pos x="34" y="1"/>
                      </a:cxn>
                      <a:cxn ang="0">
                        <a:pos x="33" y="3"/>
                      </a:cxn>
                      <a:cxn ang="0">
                        <a:pos x="22" y="3"/>
                      </a:cxn>
                      <a:cxn ang="0">
                        <a:pos x="8" y="7"/>
                      </a:cxn>
                      <a:cxn ang="0">
                        <a:pos x="0" y="1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28" name="Freeform 168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5"/>
                      </a:cxn>
                      <a:cxn ang="0">
                        <a:pos x="4" y="11"/>
                      </a:cxn>
                      <a:cxn ang="0">
                        <a:pos x="4" y="15"/>
                      </a:cxn>
                      <a:cxn ang="0">
                        <a:pos x="4" y="20"/>
                      </a:cxn>
                      <a:cxn ang="0">
                        <a:pos x="4" y="17"/>
                      </a:cxn>
                      <a:cxn ang="0">
                        <a:pos x="3" y="11"/>
                      </a:cxn>
                      <a:cxn ang="0">
                        <a:pos x="3" y="7"/>
                      </a:cxn>
                      <a:cxn ang="0">
                        <a:pos x="2" y="4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29" name="Group 169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32830" name="Freeform 170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5" y="2"/>
                      </a:cxn>
                      <a:cxn ang="0">
                        <a:pos x="11" y="1"/>
                      </a:cxn>
                      <a:cxn ang="0">
                        <a:pos x="16" y="1"/>
                      </a:cxn>
                      <a:cxn ang="0">
                        <a:pos x="16" y="1"/>
                      </a:cxn>
                      <a:cxn ang="0">
                        <a:pos x="10" y="1"/>
                      </a:cxn>
                      <a:cxn ang="0">
                        <a:pos x="4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31" name="Freeform 171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6"/>
                      </a:cxn>
                      <a:cxn ang="0">
                        <a:pos x="2" y="7"/>
                      </a:cxn>
                      <a:cxn ang="0">
                        <a:pos x="2" y="11"/>
                      </a:cxn>
                      <a:cxn ang="0">
                        <a:pos x="2" y="9"/>
                      </a:cxn>
                      <a:cxn ang="0">
                        <a:pos x="1" y="6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32" name="Group 172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32833" name="Freeform 173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4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34" name="Freeform 174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35" name="Group 175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32836" name="Freeform 176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37" name="Freeform 177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38" name="Group 178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32839" name="Freeform 179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40" name="Freeform 180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41" name="Group 181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32842" name="Freeform 182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21" y="6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4"/>
                      </a:cxn>
                      <a:cxn ang="0">
                        <a:pos x="44" y="4"/>
                      </a:cxn>
                      <a:cxn ang="0">
                        <a:pos x="1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43" name="Freeform 183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6" y="7"/>
                      </a:cxn>
                      <a:cxn ang="0">
                        <a:pos x="8" y="15"/>
                      </a:cxn>
                      <a:cxn ang="0">
                        <a:pos x="8" y="21"/>
                      </a:cxn>
                      <a:cxn ang="0">
                        <a:pos x="8" y="28"/>
                      </a:cxn>
                      <a:cxn ang="0">
                        <a:pos x="7" y="22"/>
                      </a:cxn>
                      <a:cxn ang="0">
                        <a:pos x="7" y="16"/>
                      </a:cxn>
                      <a:cxn ang="0">
                        <a:pos x="5" y="10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44" name="Group 184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32845" name="Freeform 185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15" y="2"/>
                      </a:cxn>
                      <a:cxn ang="0">
                        <a:pos x="30" y="1"/>
                      </a:cxn>
                      <a:cxn ang="0">
                        <a:pos x="46" y="1"/>
                      </a:cxn>
                      <a:cxn ang="0">
                        <a:pos x="46" y="1"/>
                      </a:cxn>
                      <a:cxn ang="0">
                        <a:pos x="29" y="1"/>
                      </a:cxn>
                      <a:cxn ang="0">
                        <a:pos x="11" y="3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46" name="Freeform 186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4"/>
                      </a:cxn>
                      <a:cxn ang="0">
                        <a:pos x="5" y="6"/>
                      </a:cxn>
                      <a:cxn ang="0">
                        <a:pos x="5" y="8"/>
                      </a:cxn>
                      <a:cxn ang="0">
                        <a:pos x="5" y="7"/>
                      </a:cxn>
                      <a:cxn ang="0">
                        <a:pos x="4" y="5"/>
                      </a:cxn>
                      <a:cxn ang="0">
                        <a:pos x="4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47" name="Group 187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32848" name="Freeform 188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3"/>
                      </a:cxn>
                      <a:cxn ang="0">
                        <a:pos x="10" y="5"/>
                      </a:cxn>
                      <a:cxn ang="0">
                        <a:pos x="22" y="1"/>
                      </a:cxn>
                      <a:cxn ang="0">
                        <a:pos x="34" y="1"/>
                      </a:cxn>
                      <a:cxn ang="0">
                        <a:pos x="33" y="3"/>
                      </a:cxn>
                      <a:cxn ang="0">
                        <a:pos x="22" y="3"/>
                      </a:cxn>
                      <a:cxn ang="0">
                        <a:pos x="8" y="7"/>
                      </a:cxn>
                      <a:cxn ang="0">
                        <a:pos x="0" y="1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49" name="Freeform 189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5"/>
                      </a:cxn>
                      <a:cxn ang="0">
                        <a:pos x="4" y="11"/>
                      </a:cxn>
                      <a:cxn ang="0">
                        <a:pos x="4" y="15"/>
                      </a:cxn>
                      <a:cxn ang="0">
                        <a:pos x="4" y="20"/>
                      </a:cxn>
                      <a:cxn ang="0">
                        <a:pos x="4" y="17"/>
                      </a:cxn>
                      <a:cxn ang="0">
                        <a:pos x="3" y="11"/>
                      </a:cxn>
                      <a:cxn ang="0">
                        <a:pos x="3" y="7"/>
                      </a:cxn>
                      <a:cxn ang="0">
                        <a:pos x="2" y="4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50" name="Group 190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32851" name="Freeform 191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5" y="2"/>
                      </a:cxn>
                      <a:cxn ang="0">
                        <a:pos x="11" y="1"/>
                      </a:cxn>
                      <a:cxn ang="0">
                        <a:pos x="16" y="1"/>
                      </a:cxn>
                      <a:cxn ang="0">
                        <a:pos x="16" y="1"/>
                      </a:cxn>
                      <a:cxn ang="0">
                        <a:pos x="10" y="1"/>
                      </a:cxn>
                      <a:cxn ang="0">
                        <a:pos x="4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52" name="Freeform 192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6"/>
                      </a:cxn>
                      <a:cxn ang="0">
                        <a:pos x="2" y="7"/>
                      </a:cxn>
                      <a:cxn ang="0">
                        <a:pos x="2" y="11"/>
                      </a:cxn>
                      <a:cxn ang="0">
                        <a:pos x="2" y="9"/>
                      </a:cxn>
                      <a:cxn ang="0">
                        <a:pos x="1" y="6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53" name="Group 193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32854" name="Freeform 194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4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55" name="Freeform 195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56" name="Group 196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32857" name="Freeform 197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58" name="Freeform 198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59" name="Group 199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32860" name="Freeform 200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61" name="Freeform 201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62" name="Group 202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32863" name="Freeform 203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64" name="Freeform 204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65" name="Group 205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32866" name="Freeform 206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67" name="Freeform 207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68" name="Group 208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32869" name="Freeform 209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70" name="Freeform 210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71" name="Group 211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32872" name="Freeform 212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73" name="Freeform 213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74" name="Group 214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32875" name="Freeform 215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76" name="Freeform 216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77" name="Group 217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32878" name="Freeform 218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79" name="Freeform 219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32880" name="Freeform 220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xL" fmla="*/ 0 w 2736"/>
                    <a:gd name="txT" fmla="*/ 0 h 504"/>
                    <a:gd name="txR" fmla="*/ 2736 w 2736"/>
                    <a:gd name="txB" fmla="*/ 504 h 504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32881" name="Freeform 221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xL" fmla="*/ 0 w 1769"/>
                    <a:gd name="txT" fmla="*/ 0 h 791"/>
                    <a:gd name="txR" fmla="*/ 1769 w 1769"/>
                    <a:gd name="txB" fmla="*/ 791 h 79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grpSp>
              <p:nvGrpSpPr>
                <p:cNvPr id="332882" name="Group 222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32883" name="Freeform 223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84" name="Freeform 224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85" name="Group 225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32886" name="Freeform 226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87" name="Freeform 227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88" name="Group 228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32889" name="Freeform 229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90" name="Freeform 230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91" name="Group 231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32892" name="Freeform 232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93" name="Freeform 233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94" name="Group 234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32895" name="Freeform 235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7" y="2"/>
                      </a:cxn>
                      <a:cxn ang="0">
                        <a:pos x="14" y="1"/>
                      </a:cxn>
                      <a:cxn ang="0">
                        <a:pos x="21" y="1"/>
                      </a:cxn>
                      <a:cxn ang="0">
                        <a:pos x="21" y="1"/>
                      </a:cxn>
                      <a:cxn ang="0">
                        <a:pos x="13" y="1"/>
                      </a:cxn>
                      <a:cxn ang="0">
                        <a:pos x="5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96" name="Freeform 236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6"/>
                      </a:cxn>
                      <a:cxn ang="0">
                        <a:pos x="2" y="9"/>
                      </a:cxn>
                      <a:cxn ang="0">
                        <a:pos x="2" y="11"/>
                      </a:cxn>
                      <a:cxn ang="0">
                        <a:pos x="2" y="9"/>
                      </a:cxn>
                      <a:cxn ang="0">
                        <a:pos x="2" y="6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897" name="Group 237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32898" name="Freeform 238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13" y="2"/>
                      </a:cxn>
                      <a:cxn ang="0">
                        <a:pos x="26" y="1"/>
                      </a:cxn>
                      <a:cxn ang="0">
                        <a:pos x="40" y="1"/>
                      </a:cxn>
                      <a:cxn ang="0">
                        <a:pos x="40" y="1"/>
                      </a:cxn>
                      <a:cxn ang="0">
                        <a:pos x="26" y="1"/>
                      </a:cxn>
                      <a:cxn ang="0">
                        <a:pos x="9" y="3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899" name="Freeform 239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2"/>
                      </a:cxn>
                      <a:cxn ang="0">
                        <a:pos x="5" y="4"/>
                      </a:cxn>
                      <a:cxn ang="0">
                        <a:pos x="5" y="6"/>
                      </a:cxn>
                      <a:cxn ang="0">
                        <a:pos x="5" y="8"/>
                      </a:cxn>
                      <a:cxn ang="0">
                        <a:pos x="4" y="6"/>
                      </a:cxn>
                      <a:cxn ang="0">
                        <a:pos x="4" y="5"/>
                      </a:cxn>
                      <a:cxn ang="0">
                        <a:pos x="3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00" name="Group 240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32901" name="Freeform 241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02" name="Freeform 242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03" name="Group 243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32904" name="Freeform 244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9" y="1"/>
                      </a:cxn>
                      <a:cxn ang="0">
                        <a:pos x="19" y="1"/>
                      </a:cxn>
                      <a:cxn ang="0">
                        <a:pos x="29" y="1"/>
                      </a:cxn>
                      <a:cxn ang="0">
                        <a:pos x="29" y="1"/>
                      </a:cxn>
                      <a:cxn ang="0">
                        <a:pos x="19" y="1"/>
                      </a:cxn>
                      <a:cxn ang="0">
                        <a:pos x="7" y="2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05" name="Freeform 245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3" y="2"/>
                      </a:cxn>
                      <a:cxn ang="0">
                        <a:pos x="4" y="4"/>
                      </a:cxn>
                      <a:cxn ang="0">
                        <a:pos x="4" y="5"/>
                      </a:cxn>
                      <a:cxn ang="0">
                        <a:pos x="4" y="7"/>
                      </a:cxn>
                      <a:cxn ang="0">
                        <a:pos x="4" y="5"/>
                      </a:cxn>
                      <a:cxn ang="0">
                        <a:pos x="3" y="4"/>
                      </a:cxn>
                      <a:cxn ang="0">
                        <a:pos x="3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06" name="Group 246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32907" name="Freeform 247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7" y="0"/>
                      </a:cxn>
                      <a:cxn ang="0">
                        <a:pos x="15" y="0"/>
                      </a:cxn>
                      <a:cxn ang="0">
                        <a:pos x="22" y="0"/>
                      </a:cxn>
                      <a:cxn ang="0">
                        <a:pos x="22" y="0"/>
                      </a:cxn>
                      <a:cxn ang="0">
                        <a:pos x="15" y="0"/>
                      </a:cxn>
                      <a:cxn ang="0">
                        <a:pos x="5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08" name="Freeform 248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09" name="Group 249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32910" name="Freeform 250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6" y="0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11" name="Freeform 251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12" name="Group 252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32913" name="Freeform 253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5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14" name="Freeform 254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332915" name="Freeform 255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16" name="Arc 256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>
                  <a:gd name="txL" fmla="*/ 0 w 21600"/>
                  <a:gd name="txT" fmla="*/ 0 h 21602"/>
                  <a:gd name="txR" fmla="*/ 21600 w 21600"/>
                  <a:gd name="txB" fmla="*/ 21602 h 2160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17" name="Arc 257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>
                  <a:gd name="txL" fmla="*/ 0 w 36729"/>
                  <a:gd name="txT" fmla="*/ 0 h 21600"/>
                  <a:gd name="txR" fmla="*/ 36729 w 3672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18" name="Arc 258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>
                  <a:gd name="txL" fmla="*/ 0 w 28940"/>
                  <a:gd name="txT" fmla="*/ 0 h 22305"/>
                  <a:gd name="txR" fmla="*/ 28940 w 2894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19" name="Arc 259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>
                  <a:gd name="txL" fmla="*/ 0 w 30473"/>
                  <a:gd name="txT" fmla="*/ 0 h 22305"/>
                  <a:gd name="txR" fmla="*/ 30473 w 30473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20" name="Arc 260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>
                  <a:gd name="txL" fmla="*/ 0 w 34455"/>
                  <a:gd name="txT" fmla="*/ 0 h 22305"/>
                  <a:gd name="txR" fmla="*/ 34455 w 34455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21" name="Arc 261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22" name="Arc 262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23" name="Arc 263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24" name="Freeform 264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25" name="Freeform 265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26" name="Arc 266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>
                  <a:gd name="txL" fmla="*/ 0 w 36830"/>
                  <a:gd name="txT" fmla="*/ 0 h 22305"/>
                  <a:gd name="txR" fmla="*/ 36830 w 3683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27" name="Arc 267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>
                  <a:gd name="txL" fmla="*/ 0 w 31881"/>
                  <a:gd name="txT" fmla="*/ 0 h 21600"/>
                  <a:gd name="txR" fmla="*/ 31881 w 31881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28" name="Arc 268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>
                  <a:gd name="txL" fmla="*/ 0 w 31146"/>
                  <a:gd name="txT" fmla="*/ 0 h 21600"/>
                  <a:gd name="txR" fmla="*/ 31146 w 31146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29" name="Freeform 269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30" name="Freeform 270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31" name="Freeform 271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32" name="Freeform 272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33" name="Freeform 273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9" y="0"/>
                  </a:cxn>
                  <a:cxn ang="0">
                    <a:pos x="31" y="0"/>
                  </a:cxn>
                  <a:cxn ang="0">
                    <a:pos x="18" y="0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44" y="0"/>
                  </a:cxn>
                  <a:cxn ang="0">
                    <a:pos x="35" y="0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61" y="0"/>
                  </a:cxn>
                  <a:cxn ang="0">
                    <a:pos x="57" y="0"/>
                  </a:cxn>
                  <a:cxn ang="0">
                    <a:pos x="66" y="0"/>
                  </a:cxn>
                  <a:cxn ang="0">
                    <a:pos x="61" y="0"/>
                  </a:cxn>
                  <a:cxn ang="0">
                    <a:pos x="66" y="0"/>
                  </a:cxn>
                  <a:cxn ang="0">
                    <a:pos x="61" y="0"/>
                  </a:cxn>
                  <a:cxn ang="0">
                    <a:pos x="71" y="0"/>
                  </a:cxn>
                  <a:cxn ang="0">
                    <a:pos x="66" y="0"/>
                  </a:cxn>
                  <a:cxn ang="0">
                    <a:pos x="71" y="0"/>
                  </a:cxn>
                  <a:cxn ang="0">
                    <a:pos x="66" y="0"/>
                  </a:cxn>
                  <a:cxn ang="0">
                    <a:pos x="71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34" name="Freeform 274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35" name="Freeform 275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36" name="Freeform 276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</p:grpSp>
      <p:grpSp>
        <p:nvGrpSpPr>
          <p:cNvPr id="9663" name="Group 277"/>
          <p:cNvGrpSpPr/>
          <p:nvPr/>
        </p:nvGrpSpPr>
        <p:grpSpPr>
          <a:xfrm>
            <a:off x="2286000" y="228600"/>
            <a:ext cx="762000" cy="838200"/>
            <a:chOff x="3115" y="0"/>
            <a:chExt cx="2170" cy="2486"/>
          </a:xfrm>
        </p:grpSpPr>
        <p:grpSp>
          <p:nvGrpSpPr>
            <p:cNvPr id="332938" name="Group 278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32939" name="Oval 279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40" name="Oval 280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32941" name="Group 281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32942" name="Oval 282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43" name="Oval 283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32944" name="Group 284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32945" name="Oval 285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2946" name="Oval 286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32947" name="Group 287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32948" name="Group 288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32949" name="Oval 289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32950" name="Oval 290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</p:grpSp>
          <p:grpSp>
            <p:nvGrpSpPr>
              <p:cNvPr id="332951" name="Group 291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32952" name="Group 292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32953" name="Freeform 293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54" name="Freeform 294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55" name="Group 295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32956" name="Freeform 296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21" y="6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4"/>
                      </a:cxn>
                      <a:cxn ang="0">
                        <a:pos x="44" y="4"/>
                      </a:cxn>
                      <a:cxn ang="0">
                        <a:pos x="1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57" name="Freeform 297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6" y="7"/>
                      </a:cxn>
                      <a:cxn ang="0">
                        <a:pos x="8" y="15"/>
                      </a:cxn>
                      <a:cxn ang="0">
                        <a:pos x="8" y="21"/>
                      </a:cxn>
                      <a:cxn ang="0">
                        <a:pos x="8" y="28"/>
                      </a:cxn>
                      <a:cxn ang="0">
                        <a:pos x="7" y="22"/>
                      </a:cxn>
                      <a:cxn ang="0">
                        <a:pos x="7" y="16"/>
                      </a:cxn>
                      <a:cxn ang="0">
                        <a:pos x="5" y="10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58" name="Group 298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32959" name="Freeform 299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15" y="2"/>
                      </a:cxn>
                      <a:cxn ang="0">
                        <a:pos x="30" y="1"/>
                      </a:cxn>
                      <a:cxn ang="0">
                        <a:pos x="46" y="1"/>
                      </a:cxn>
                      <a:cxn ang="0">
                        <a:pos x="46" y="1"/>
                      </a:cxn>
                      <a:cxn ang="0">
                        <a:pos x="29" y="1"/>
                      </a:cxn>
                      <a:cxn ang="0">
                        <a:pos x="11" y="3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60" name="Freeform 300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4"/>
                      </a:cxn>
                      <a:cxn ang="0">
                        <a:pos x="5" y="6"/>
                      </a:cxn>
                      <a:cxn ang="0">
                        <a:pos x="5" y="8"/>
                      </a:cxn>
                      <a:cxn ang="0">
                        <a:pos x="5" y="7"/>
                      </a:cxn>
                      <a:cxn ang="0">
                        <a:pos x="4" y="5"/>
                      </a:cxn>
                      <a:cxn ang="0">
                        <a:pos x="4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61" name="Group 301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32962" name="Freeform 302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3"/>
                      </a:cxn>
                      <a:cxn ang="0">
                        <a:pos x="10" y="5"/>
                      </a:cxn>
                      <a:cxn ang="0">
                        <a:pos x="22" y="1"/>
                      </a:cxn>
                      <a:cxn ang="0">
                        <a:pos x="34" y="1"/>
                      </a:cxn>
                      <a:cxn ang="0">
                        <a:pos x="33" y="3"/>
                      </a:cxn>
                      <a:cxn ang="0">
                        <a:pos x="22" y="3"/>
                      </a:cxn>
                      <a:cxn ang="0">
                        <a:pos x="8" y="7"/>
                      </a:cxn>
                      <a:cxn ang="0">
                        <a:pos x="0" y="1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63" name="Freeform 303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5"/>
                      </a:cxn>
                      <a:cxn ang="0">
                        <a:pos x="4" y="11"/>
                      </a:cxn>
                      <a:cxn ang="0">
                        <a:pos x="4" y="15"/>
                      </a:cxn>
                      <a:cxn ang="0">
                        <a:pos x="4" y="20"/>
                      </a:cxn>
                      <a:cxn ang="0">
                        <a:pos x="4" y="17"/>
                      </a:cxn>
                      <a:cxn ang="0">
                        <a:pos x="3" y="11"/>
                      </a:cxn>
                      <a:cxn ang="0">
                        <a:pos x="3" y="7"/>
                      </a:cxn>
                      <a:cxn ang="0">
                        <a:pos x="2" y="4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64" name="Group 304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32965" name="Freeform 305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5" y="2"/>
                      </a:cxn>
                      <a:cxn ang="0">
                        <a:pos x="11" y="1"/>
                      </a:cxn>
                      <a:cxn ang="0">
                        <a:pos x="16" y="1"/>
                      </a:cxn>
                      <a:cxn ang="0">
                        <a:pos x="16" y="1"/>
                      </a:cxn>
                      <a:cxn ang="0">
                        <a:pos x="10" y="1"/>
                      </a:cxn>
                      <a:cxn ang="0">
                        <a:pos x="4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66" name="Freeform 306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6"/>
                      </a:cxn>
                      <a:cxn ang="0">
                        <a:pos x="2" y="7"/>
                      </a:cxn>
                      <a:cxn ang="0">
                        <a:pos x="2" y="11"/>
                      </a:cxn>
                      <a:cxn ang="0">
                        <a:pos x="2" y="9"/>
                      </a:cxn>
                      <a:cxn ang="0">
                        <a:pos x="1" y="6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67" name="Group 307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32968" name="Freeform 308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4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69" name="Freeform 309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70" name="Group 310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32971" name="Freeform 311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72" name="Freeform 312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73" name="Group 313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32974" name="Freeform 314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75" name="Freeform 315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76" name="Group 316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32977" name="Freeform 317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21" y="6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4"/>
                      </a:cxn>
                      <a:cxn ang="0">
                        <a:pos x="44" y="4"/>
                      </a:cxn>
                      <a:cxn ang="0">
                        <a:pos x="1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78" name="Freeform 318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6" y="7"/>
                      </a:cxn>
                      <a:cxn ang="0">
                        <a:pos x="8" y="15"/>
                      </a:cxn>
                      <a:cxn ang="0">
                        <a:pos x="8" y="21"/>
                      </a:cxn>
                      <a:cxn ang="0">
                        <a:pos x="8" y="28"/>
                      </a:cxn>
                      <a:cxn ang="0">
                        <a:pos x="7" y="22"/>
                      </a:cxn>
                      <a:cxn ang="0">
                        <a:pos x="7" y="16"/>
                      </a:cxn>
                      <a:cxn ang="0">
                        <a:pos x="5" y="10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79" name="Group 319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32980" name="Freeform 320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15" y="2"/>
                      </a:cxn>
                      <a:cxn ang="0">
                        <a:pos x="30" y="1"/>
                      </a:cxn>
                      <a:cxn ang="0">
                        <a:pos x="46" y="1"/>
                      </a:cxn>
                      <a:cxn ang="0">
                        <a:pos x="46" y="1"/>
                      </a:cxn>
                      <a:cxn ang="0">
                        <a:pos x="29" y="1"/>
                      </a:cxn>
                      <a:cxn ang="0">
                        <a:pos x="11" y="3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81" name="Freeform 321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4"/>
                      </a:cxn>
                      <a:cxn ang="0">
                        <a:pos x="5" y="6"/>
                      </a:cxn>
                      <a:cxn ang="0">
                        <a:pos x="5" y="8"/>
                      </a:cxn>
                      <a:cxn ang="0">
                        <a:pos x="5" y="7"/>
                      </a:cxn>
                      <a:cxn ang="0">
                        <a:pos x="4" y="5"/>
                      </a:cxn>
                      <a:cxn ang="0">
                        <a:pos x="4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82" name="Group 322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32983" name="Freeform 323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3"/>
                      </a:cxn>
                      <a:cxn ang="0">
                        <a:pos x="10" y="5"/>
                      </a:cxn>
                      <a:cxn ang="0">
                        <a:pos x="22" y="1"/>
                      </a:cxn>
                      <a:cxn ang="0">
                        <a:pos x="34" y="1"/>
                      </a:cxn>
                      <a:cxn ang="0">
                        <a:pos x="33" y="3"/>
                      </a:cxn>
                      <a:cxn ang="0">
                        <a:pos x="22" y="3"/>
                      </a:cxn>
                      <a:cxn ang="0">
                        <a:pos x="8" y="7"/>
                      </a:cxn>
                      <a:cxn ang="0">
                        <a:pos x="0" y="1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84" name="Freeform 324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5"/>
                      </a:cxn>
                      <a:cxn ang="0">
                        <a:pos x="4" y="11"/>
                      </a:cxn>
                      <a:cxn ang="0">
                        <a:pos x="4" y="15"/>
                      </a:cxn>
                      <a:cxn ang="0">
                        <a:pos x="4" y="20"/>
                      </a:cxn>
                      <a:cxn ang="0">
                        <a:pos x="4" y="17"/>
                      </a:cxn>
                      <a:cxn ang="0">
                        <a:pos x="3" y="11"/>
                      </a:cxn>
                      <a:cxn ang="0">
                        <a:pos x="3" y="7"/>
                      </a:cxn>
                      <a:cxn ang="0">
                        <a:pos x="2" y="4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85" name="Group 325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32986" name="Freeform 326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5" y="2"/>
                      </a:cxn>
                      <a:cxn ang="0">
                        <a:pos x="11" y="1"/>
                      </a:cxn>
                      <a:cxn ang="0">
                        <a:pos x="16" y="1"/>
                      </a:cxn>
                      <a:cxn ang="0">
                        <a:pos x="16" y="1"/>
                      </a:cxn>
                      <a:cxn ang="0">
                        <a:pos x="10" y="1"/>
                      </a:cxn>
                      <a:cxn ang="0">
                        <a:pos x="4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87" name="Freeform 327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6"/>
                      </a:cxn>
                      <a:cxn ang="0">
                        <a:pos x="2" y="7"/>
                      </a:cxn>
                      <a:cxn ang="0">
                        <a:pos x="2" y="11"/>
                      </a:cxn>
                      <a:cxn ang="0">
                        <a:pos x="2" y="9"/>
                      </a:cxn>
                      <a:cxn ang="0">
                        <a:pos x="1" y="6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88" name="Group 328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32989" name="Freeform 329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4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90" name="Freeform 330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91" name="Group 331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32992" name="Freeform 332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93" name="Freeform 333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94" name="Group 334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32995" name="Freeform 335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96" name="Freeform 336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997" name="Group 337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32998" name="Freeform 338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2999" name="Freeform 339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00" name="Group 340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33001" name="Freeform 341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02" name="Freeform 342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03" name="Group 343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33004" name="Freeform 344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05" name="Freeform 345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06" name="Group 346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33007" name="Freeform 347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08" name="Freeform 348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09" name="Group 349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33010" name="Freeform 350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11" name="Freeform 351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12" name="Group 352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33013" name="Freeform 353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14" name="Freeform 354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33015" name="Freeform 355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xL" fmla="*/ 0 w 2736"/>
                    <a:gd name="txT" fmla="*/ 0 h 504"/>
                    <a:gd name="txR" fmla="*/ 2736 w 2736"/>
                    <a:gd name="txB" fmla="*/ 504 h 504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33016" name="Freeform 356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xL" fmla="*/ 0 w 1769"/>
                    <a:gd name="txT" fmla="*/ 0 h 791"/>
                    <a:gd name="txR" fmla="*/ 1769 w 1769"/>
                    <a:gd name="txB" fmla="*/ 791 h 79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grpSp>
              <p:nvGrpSpPr>
                <p:cNvPr id="333017" name="Group 357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33018" name="Freeform 358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19" name="Freeform 359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20" name="Group 360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33021" name="Freeform 361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22" name="Freeform 362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23" name="Group 363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33024" name="Freeform 364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25" name="Freeform 365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26" name="Group 366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33027" name="Freeform 367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28" name="Freeform 368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29" name="Group 369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33030" name="Freeform 370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7" y="2"/>
                      </a:cxn>
                      <a:cxn ang="0">
                        <a:pos x="14" y="1"/>
                      </a:cxn>
                      <a:cxn ang="0">
                        <a:pos x="21" y="1"/>
                      </a:cxn>
                      <a:cxn ang="0">
                        <a:pos x="21" y="1"/>
                      </a:cxn>
                      <a:cxn ang="0">
                        <a:pos x="13" y="1"/>
                      </a:cxn>
                      <a:cxn ang="0">
                        <a:pos x="5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31" name="Freeform 371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6"/>
                      </a:cxn>
                      <a:cxn ang="0">
                        <a:pos x="2" y="9"/>
                      </a:cxn>
                      <a:cxn ang="0">
                        <a:pos x="2" y="11"/>
                      </a:cxn>
                      <a:cxn ang="0">
                        <a:pos x="2" y="9"/>
                      </a:cxn>
                      <a:cxn ang="0">
                        <a:pos x="2" y="6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32" name="Group 372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33033" name="Freeform 373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13" y="2"/>
                      </a:cxn>
                      <a:cxn ang="0">
                        <a:pos x="26" y="1"/>
                      </a:cxn>
                      <a:cxn ang="0">
                        <a:pos x="40" y="1"/>
                      </a:cxn>
                      <a:cxn ang="0">
                        <a:pos x="40" y="1"/>
                      </a:cxn>
                      <a:cxn ang="0">
                        <a:pos x="26" y="1"/>
                      </a:cxn>
                      <a:cxn ang="0">
                        <a:pos x="9" y="3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34" name="Freeform 374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2"/>
                      </a:cxn>
                      <a:cxn ang="0">
                        <a:pos x="5" y="4"/>
                      </a:cxn>
                      <a:cxn ang="0">
                        <a:pos x="5" y="6"/>
                      </a:cxn>
                      <a:cxn ang="0">
                        <a:pos x="5" y="8"/>
                      </a:cxn>
                      <a:cxn ang="0">
                        <a:pos x="4" y="6"/>
                      </a:cxn>
                      <a:cxn ang="0">
                        <a:pos x="4" y="5"/>
                      </a:cxn>
                      <a:cxn ang="0">
                        <a:pos x="3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35" name="Group 375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33036" name="Freeform 376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37" name="Freeform 377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38" name="Group 378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33039" name="Freeform 379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9" y="1"/>
                      </a:cxn>
                      <a:cxn ang="0">
                        <a:pos x="19" y="1"/>
                      </a:cxn>
                      <a:cxn ang="0">
                        <a:pos x="29" y="1"/>
                      </a:cxn>
                      <a:cxn ang="0">
                        <a:pos x="29" y="1"/>
                      </a:cxn>
                      <a:cxn ang="0">
                        <a:pos x="19" y="1"/>
                      </a:cxn>
                      <a:cxn ang="0">
                        <a:pos x="7" y="2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40" name="Freeform 380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3" y="2"/>
                      </a:cxn>
                      <a:cxn ang="0">
                        <a:pos x="4" y="4"/>
                      </a:cxn>
                      <a:cxn ang="0">
                        <a:pos x="4" y="5"/>
                      </a:cxn>
                      <a:cxn ang="0">
                        <a:pos x="4" y="7"/>
                      </a:cxn>
                      <a:cxn ang="0">
                        <a:pos x="4" y="5"/>
                      </a:cxn>
                      <a:cxn ang="0">
                        <a:pos x="3" y="4"/>
                      </a:cxn>
                      <a:cxn ang="0">
                        <a:pos x="3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41" name="Group 381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33042" name="Freeform 382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7" y="0"/>
                      </a:cxn>
                      <a:cxn ang="0">
                        <a:pos x="15" y="0"/>
                      </a:cxn>
                      <a:cxn ang="0">
                        <a:pos x="22" y="0"/>
                      </a:cxn>
                      <a:cxn ang="0">
                        <a:pos x="22" y="0"/>
                      </a:cxn>
                      <a:cxn ang="0">
                        <a:pos x="15" y="0"/>
                      </a:cxn>
                      <a:cxn ang="0">
                        <a:pos x="5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43" name="Freeform 383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44" name="Group 384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33045" name="Freeform 385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6" y="0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46" name="Freeform 386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47" name="Group 387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33048" name="Freeform 388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5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49" name="Freeform 389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333050" name="Freeform 390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51" name="Arc 391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>
                  <a:gd name="txL" fmla="*/ 0 w 21600"/>
                  <a:gd name="txT" fmla="*/ 0 h 21602"/>
                  <a:gd name="txR" fmla="*/ 21600 w 21600"/>
                  <a:gd name="txB" fmla="*/ 21602 h 2160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52" name="Arc 392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>
                  <a:gd name="txL" fmla="*/ 0 w 36729"/>
                  <a:gd name="txT" fmla="*/ 0 h 21600"/>
                  <a:gd name="txR" fmla="*/ 36729 w 3672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53" name="Arc 393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>
                  <a:gd name="txL" fmla="*/ 0 w 28940"/>
                  <a:gd name="txT" fmla="*/ 0 h 22305"/>
                  <a:gd name="txR" fmla="*/ 28940 w 2894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54" name="Arc 394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>
                  <a:gd name="txL" fmla="*/ 0 w 30473"/>
                  <a:gd name="txT" fmla="*/ 0 h 22305"/>
                  <a:gd name="txR" fmla="*/ 30473 w 30473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55" name="Arc 395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>
                  <a:gd name="txL" fmla="*/ 0 w 34455"/>
                  <a:gd name="txT" fmla="*/ 0 h 22305"/>
                  <a:gd name="txR" fmla="*/ 34455 w 34455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56" name="Arc 396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57" name="Arc 397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58" name="Arc 398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59" name="Freeform 399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60" name="Freeform 400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61" name="Arc 401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>
                  <a:gd name="txL" fmla="*/ 0 w 36830"/>
                  <a:gd name="txT" fmla="*/ 0 h 22305"/>
                  <a:gd name="txR" fmla="*/ 36830 w 3683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62" name="Arc 402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>
                  <a:gd name="txL" fmla="*/ 0 w 31881"/>
                  <a:gd name="txT" fmla="*/ 0 h 21600"/>
                  <a:gd name="txR" fmla="*/ 31881 w 31881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63" name="Arc 403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>
                  <a:gd name="txL" fmla="*/ 0 w 31146"/>
                  <a:gd name="txT" fmla="*/ 0 h 21600"/>
                  <a:gd name="txR" fmla="*/ 31146 w 31146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64" name="Freeform 404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65" name="Freeform 405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66" name="Freeform 406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67" name="Freeform 407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68" name="Freeform 408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9" y="0"/>
                  </a:cxn>
                  <a:cxn ang="0">
                    <a:pos x="31" y="0"/>
                  </a:cxn>
                  <a:cxn ang="0">
                    <a:pos x="18" y="0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44" y="0"/>
                  </a:cxn>
                  <a:cxn ang="0">
                    <a:pos x="35" y="0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61" y="0"/>
                  </a:cxn>
                  <a:cxn ang="0">
                    <a:pos x="57" y="0"/>
                  </a:cxn>
                  <a:cxn ang="0">
                    <a:pos x="66" y="0"/>
                  </a:cxn>
                  <a:cxn ang="0">
                    <a:pos x="61" y="0"/>
                  </a:cxn>
                  <a:cxn ang="0">
                    <a:pos x="66" y="0"/>
                  </a:cxn>
                  <a:cxn ang="0">
                    <a:pos x="61" y="0"/>
                  </a:cxn>
                  <a:cxn ang="0">
                    <a:pos x="71" y="0"/>
                  </a:cxn>
                  <a:cxn ang="0">
                    <a:pos x="66" y="0"/>
                  </a:cxn>
                  <a:cxn ang="0">
                    <a:pos x="71" y="0"/>
                  </a:cxn>
                  <a:cxn ang="0">
                    <a:pos x="66" y="0"/>
                  </a:cxn>
                  <a:cxn ang="0">
                    <a:pos x="71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69" name="Freeform 409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70" name="Freeform 410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71" name="Freeform 411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</p:grpSp>
      <p:sp>
        <p:nvSpPr>
          <p:cNvPr id="333072" name="AutoShape 417">
            <a:hlinkClick r:id="" action="ppaction://noaction">
              <a:snd r:embed="rId1" name="bomb.WAV"/>
            </a:hlinkClick>
          </p:cNvPr>
          <p:cNvSpPr/>
          <p:nvPr/>
        </p:nvSpPr>
        <p:spPr>
          <a:xfrm>
            <a:off x="8534400" y="6477000"/>
            <a:ext cx="609600" cy="381000"/>
          </a:xfrm>
          <a:prstGeom prst="actionButtonSound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eaLnBrk="1" hangingPunct="1"/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9776" name="Group 418"/>
          <p:cNvGrpSpPr/>
          <p:nvPr/>
        </p:nvGrpSpPr>
        <p:grpSpPr>
          <a:xfrm>
            <a:off x="457200" y="304800"/>
            <a:ext cx="1752600" cy="1752600"/>
            <a:chOff x="3115" y="0"/>
            <a:chExt cx="2170" cy="2486"/>
          </a:xfrm>
        </p:grpSpPr>
        <p:grpSp>
          <p:nvGrpSpPr>
            <p:cNvPr id="333074" name="Group 419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33075" name="Oval 420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76" name="Oval 421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33077" name="Group 422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33078" name="Oval 423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79" name="Oval 424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33080" name="Group 425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33081" name="Oval 426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082" name="Oval 427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33083" name="Group 428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33084" name="Group 429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33085" name="Oval 430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33086" name="Oval 431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</p:grpSp>
          <p:grpSp>
            <p:nvGrpSpPr>
              <p:cNvPr id="333087" name="Group 432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33088" name="Group 433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33089" name="Freeform 434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90" name="Freeform 435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91" name="Group 436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33092" name="Freeform 437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21" y="6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4"/>
                      </a:cxn>
                      <a:cxn ang="0">
                        <a:pos x="44" y="4"/>
                      </a:cxn>
                      <a:cxn ang="0">
                        <a:pos x="1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93" name="Freeform 438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6" y="7"/>
                      </a:cxn>
                      <a:cxn ang="0">
                        <a:pos x="8" y="15"/>
                      </a:cxn>
                      <a:cxn ang="0">
                        <a:pos x="8" y="21"/>
                      </a:cxn>
                      <a:cxn ang="0">
                        <a:pos x="8" y="28"/>
                      </a:cxn>
                      <a:cxn ang="0">
                        <a:pos x="7" y="22"/>
                      </a:cxn>
                      <a:cxn ang="0">
                        <a:pos x="7" y="16"/>
                      </a:cxn>
                      <a:cxn ang="0">
                        <a:pos x="5" y="10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94" name="Group 439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33095" name="Freeform 440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15" y="2"/>
                      </a:cxn>
                      <a:cxn ang="0">
                        <a:pos x="30" y="1"/>
                      </a:cxn>
                      <a:cxn ang="0">
                        <a:pos x="46" y="1"/>
                      </a:cxn>
                      <a:cxn ang="0">
                        <a:pos x="46" y="1"/>
                      </a:cxn>
                      <a:cxn ang="0">
                        <a:pos x="29" y="1"/>
                      </a:cxn>
                      <a:cxn ang="0">
                        <a:pos x="11" y="3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96" name="Freeform 441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4"/>
                      </a:cxn>
                      <a:cxn ang="0">
                        <a:pos x="5" y="6"/>
                      </a:cxn>
                      <a:cxn ang="0">
                        <a:pos x="5" y="8"/>
                      </a:cxn>
                      <a:cxn ang="0">
                        <a:pos x="5" y="7"/>
                      </a:cxn>
                      <a:cxn ang="0">
                        <a:pos x="4" y="5"/>
                      </a:cxn>
                      <a:cxn ang="0">
                        <a:pos x="4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097" name="Group 442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33098" name="Freeform 443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3"/>
                      </a:cxn>
                      <a:cxn ang="0">
                        <a:pos x="10" y="5"/>
                      </a:cxn>
                      <a:cxn ang="0">
                        <a:pos x="22" y="1"/>
                      </a:cxn>
                      <a:cxn ang="0">
                        <a:pos x="34" y="1"/>
                      </a:cxn>
                      <a:cxn ang="0">
                        <a:pos x="33" y="3"/>
                      </a:cxn>
                      <a:cxn ang="0">
                        <a:pos x="22" y="3"/>
                      </a:cxn>
                      <a:cxn ang="0">
                        <a:pos x="8" y="7"/>
                      </a:cxn>
                      <a:cxn ang="0">
                        <a:pos x="0" y="1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099" name="Freeform 444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5"/>
                      </a:cxn>
                      <a:cxn ang="0">
                        <a:pos x="4" y="11"/>
                      </a:cxn>
                      <a:cxn ang="0">
                        <a:pos x="4" y="15"/>
                      </a:cxn>
                      <a:cxn ang="0">
                        <a:pos x="4" y="20"/>
                      </a:cxn>
                      <a:cxn ang="0">
                        <a:pos x="4" y="17"/>
                      </a:cxn>
                      <a:cxn ang="0">
                        <a:pos x="3" y="11"/>
                      </a:cxn>
                      <a:cxn ang="0">
                        <a:pos x="3" y="7"/>
                      </a:cxn>
                      <a:cxn ang="0">
                        <a:pos x="2" y="4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00" name="Group 445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33101" name="Freeform 446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5" y="2"/>
                      </a:cxn>
                      <a:cxn ang="0">
                        <a:pos x="11" y="1"/>
                      </a:cxn>
                      <a:cxn ang="0">
                        <a:pos x="16" y="1"/>
                      </a:cxn>
                      <a:cxn ang="0">
                        <a:pos x="16" y="1"/>
                      </a:cxn>
                      <a:cxn ang="0">
                        <a:pos x="10" y="1"/>
                      </a:cxn>
                      <a:cxn ang="0">
                        <a:pos x="4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02" name="Freeform 447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6"/>
                      </a:cxn>
                      <a:cxn ang="0">
                        <a:pos x="2" y="7"/>
                      </a:cxn>
                      <a:cxn ang="0">
                        <a:pos x="2" y="11"/>
                      </a:cxn>
                      <a:cxn ang="0">
                        <a:pos x="2" y="9"/>
                      </a:cxn>
                      <a:cxn ang="0">
                        <a:pos x="1" y="6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03" name="Group 448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33104" name="Freeform 449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4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05" name="Freeform 450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06" name="Group 451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33107" name="Freeform 452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08" name="Freeform 453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09" name="Group 454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33110" name="Freeform 455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11" name="Freeform 456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12" name="Group 457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33113" name="Freeform 458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21" y="6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4"/>
                      </a:cxn>
                      <a:cxn ang="0">
                        <a:pos x="44" y="4"/>
                      </a:cxn>
                      <a:cxn ang="0">
                        <a:pos x="1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14" name="Freeform 459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6" y="7"/>
                      </a:cxn>
                      <a:cxn ang="0">
                        <a:pos x="8" y="15"/>
                      </a:cxn>
                      <a:cxn ang="0">
                        <a:pos x="8" y="21"/>
                      </a:cxn>
                      <a:cxn ang="0">
                        <a:pos x="8" y="28"/>
                      </a:cxn>
                      <a:cxn ang="0">
                        <a:pos x="7" y="22"/>
                      </a:cxn>
                      <a:cxn ang="0">
                        <a:pos x="7" y="16"/>
                      </a:cxn>
                      <a:cxn ang="0">
                        <a:pos x="5" y="10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15" name="Group 460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33116" name="Freeform 461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15" y="2"/>
                      </a:cxn>
                      <a:cxn ang="0">
                        <a:pos x="30" y="1"/>
                      </a:cxn>
                      <a:cxn ang="0">
                        <a:pos x="46" y="1"/>
                      </a:cxn>
                      <a:cxn ang="0">
                        <a:pos x="46" y="1"/>
                      </a:cxn>
                      <a:cxn ang="0">
                        <a:pos x="29" y="1"/>
                      </a:cxn>
                      <a:cxn ang="0">
                        <a:pos x="11" y="3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17" name="Freeform 462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4"/>
                      </a:cxn>
                      <a:cxn ang="0">
                        <a:pos x="5" y="6"/>
                      </a:cxn>
                      <a:cxn ang="0">
                        <a:pos x="5" y="8"/>
                      </a:cxn>
                      <a:cxn ang="0">
                        <a:pos x="5" y="7"/>
                      </a:cxn>
                      <a:cxn ang="0">
                        <a:pos x="4" y="5"/>
                      </a:cxn>
                      <a:cxn ang="0">
                        <a:pos x="4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18" name="Group 463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33119" name="Freeform 464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3"/>
                      </a:cxn>
                      <a:cxn ang="0">
                        <a:pos x="10" y="5"/>
                      </a:cxn>
                      <a:cxn ang="0">
                        <a:pos x="22" y="1"/>
                      </a:cxn>
                      <a:cxn ang="0">
                        <a:pos x="34" y="1"/>
                      </a:cxn>
                      <a:cxn ang="0">
                        <a:pos x="33" y="3"/>
                      </a:cxn>
                      <a:cxn ang="0">
                        <a:pos x="22" y="3"/>
                      </a:cxn>
                      <a:cxn ang="0">
                        <a:pos x="8" y="7"/>
                      </a:cxn>
                      <a:cxn ang="0">
                        <a:pos x="0" y="1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20" name="Freeform 465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5"/>
                      </a:cxn>
                      <a:cxn ang="0">
                        <a:pos x="4" y="11"/>
                      </a:cxn>
                      <a:cxn ang="0">
                        <a:pos x="4" y="15"/>
                      </a:cxn>
                      <a:cxn ang="0">
                        <a:pos x="4" y="20"/>
                      </a:cxn>
                      <a:cxn ang="0">
                        <a:pos x="4" y="17"/>
                      </a:cxn>
                      <a:cxn ang="0">
                        <a:pos x="3" y="11"/>
                      </a:cxn>
                      <a:cxn ang="0">
                        <a:pos x="3" y="7"/>
                      </a:cxn>
                      <a:cxn ang="0">
                        <a:pos x="2" y="4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21" name="Group 466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33122" name="Freeform 467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5" y="2"/>
                      </a:cxn>
                      <a:cxn ang="0">
                        <a:pos x="11" y="1"/>
                      </a:cxn>
                      <a:cxn ang="0">
                        <a:pos x="16" y="1"/>
                      </a:cxn>
                      <a:cxn ang="0">
                        <a:pos x="16" y="1"/>
                      </a:cxn>
                      <a:cxn ang="0">
                        <a:pos x="10" y="1"/>
                      </a:cxn>
                      <a:cxn ang="0">
                        <a:pos x="4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23" name="Freeform 468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6"/>
                      </a:cxn>
                      <a:cxn ang="0">
                        <a:pos x="2" y="7"/>
                      </a:cxn>
                      <a:cxn ang="0">
                        <a:pos x="2" y="11"/>
                      </a:cxn>
                      <a:cxn ang="0">
                        <a:pos x="2" y="9"/>
                      </a:cxn>
                      <a:cxn ang="0">
                        <a:pos x="1" y="6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24" name="Group 469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33125" name="Freeform 470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4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26" name="Freeform 471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27" name="Group 472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33128" name="Freeform 473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29" name="Freeform 474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30" name="Group 475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33131" name="Freeform 476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32" name="Freeform 477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33" name="Group 478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33134" name="Freeform 479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35" name="Freeform 480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36" name="Group 481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33137" name="Freeform 482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38" name="Freeform 483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39" name="Group 484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33140" name="Freeform 485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41" name="Freeform 486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42" name="Group 487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33143" name="Freeform 488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44" name="Freeform 489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45" name="Group 490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33146" name="Freeform 491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47" name="Freeform 492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48" name="Group 493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33149" name="Freeform 494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50" name="Freeform 495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33151" name="Freeform 496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xL" fmla="*/ 0 w 2736"/>
                    <a:gd name="txT" fmla="*/ 0 h 504"/>
                    <a:gd name="txR" fmla="*/ 2736 w 2736"/>
                    <a:gd name="txB" fmla="*/ 504 h 504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33152" name="Freeform 497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xL" fmla="*/ 0 w 1769"/>
                    <a:gd name="txT" fmla="*/ 0 h 791"/>
                    <a:gd name="txR" fmla="*/ 1769 w 1769"/>
                    <a:gd name="txB" fmla="*/ 791 h 79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grpSp>
              <p:nvGrpSpPr>
                <p:cNvPr id="333153" name="Group 498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33154" name="Freeform 499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55" name="Freeform 500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56" name="Group 501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33157" name="Freeform 502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58" name="Freeform 503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59" name="Group 504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33160" name="Freeform 505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61" name="Freeform 506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62" name="Group 507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33163" name="Freeform 508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64" name="Freeform 509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65" name="Group 510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33166" name="Freeform 511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7" y="2"/>
                      </a:cxn>
                      <a:cxn ang="0">
                        <a:pos x="14" y="1"/>
                      </a:cxn>
                      <a:cxn ang="0">
                        <a:pos x="21" y="1"/>
                      </a:cxn>
                      <a:cxn ang="0">
                        <a:pos x="21" y="1"/>
                      </a:cxn>
                      <a:cxn ang="0">
                        <a:pos x="13" y="1"/>
                      </a:cxn>
                      <a:cxn ang="0">
                        <a:pos x="5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67" name="Freeform 512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6"/>
                      </a:cxn>
                      <a:cxn ang="0">
                        <a:pos x="2" y="9"/>
                      </a:cxn>
                      <a:cxn ang="0">
                        <a:pos x="2" y="11"/>
                      </a:cxn>
                      <a:cxn ang="0">
                        <a:pos x="2" y="9"/>
                      </a:cxn>
                      <a:cxn ang="0">
                        <a:pos x="2" y="6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68" name="Group 513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33169" name="Freeform 514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13" y="2"/>
                      </a:cxn>
                      <a:cxn ang="0">
                        <a:pos x="26" y="1"/>
                      </a:cxn>
                      <a:cxn ang="0">
                        <a:pos x="40" y="1"/>
                      </a:cxn>
                      <a:cxn ang="0">
                        <a:pos x="40" y="1"/>
                      </a:cxn>
                      <a:cxn ang="0">
                        <a:pos x="26" y="1"/>
                      </a:cxn>
                      <a:cxn ang="0">
                        <a:pos x="9" y="3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70" name="Freeform 515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2"/>
                      </a:cxn>
                      <a:cxn ang="0">
                        <a:pos x="5" y="4"/>
                      </a:cxn>
                      <a:cxn ang="0">
                        <a:pos x="5" y="6"/>
                      </a:cxn>
                      <a:cxn ang="0">
                        <a:pos x="5" y="8"/>
                      </a:cxn>
                      <a:cxn ang="0">
                        <a:pos x="4" y="6"/>
                      </a:cxn>
                      <a:cxn ang="0">
                        <a:pos x="4" y="5"/>
                      </a:cxn>
                      <a:cxn ang="0">
                        <a:pos x="3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71" name="Group 516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33172" name="Freeform 517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73" name="Freeform 518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74" name="Group 519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33175" name="Freeform 520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9" y="1"/>
                      </a:cxn>
                      <a:cxn ang="0">
                        <a:pos x="19" y="1"/>
                      </a:cxn>
                      <a:cxn ang="0">
                        <a:pos x="29" y="1"/>
                      </a:cxn>
                      <a:cxn ang="0">
                        <a:pos x="29" y="1"/>
                      </a:cxn>
                      <a:cxn ang="0">
                        <a:pos x="19" y="1"/>
                      </a:cxn>
                      <a:cxn ang="0">
                        <a:pos x="7" y="2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76" name="Freeform 521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3" y="2"/>
                      </a:cxn>
                      <a:cxn ang="0">
                        <a:pos x="4" y="4"/>
                      </a:cxn>
                      <a:cxn ang="0">
                        <a:pos x="4" y="5"/>
                      </a:cxn>
                      <a:cxn ang="0">
                        <a:pos x="4" y="7"/>
                      </a:cxn>
                      <a:cxn ang="0">
                        <a:pos x="4" y="5"/>
                      </a:cxn>
                      <a:cxn ang="0">
                        <a:pos x="3" y="4"/>
                      </a:cxn>
                      <a:cxn ang="0">
                        <a:pos x="3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77" name="Group 522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33178" name="Freeform 523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7" y="0"/>
                      </a:cxn>
                      <a:cxn ang="0">
                        <a:pos x="15" y="0"/>
                      </a:cxn>
                      <a:cxn ang="0">
                        <a:pos x="22" y="0"/>
                      </a:cxn>
                      <a:cxn ang="0">
                        <a:pos x="22" y="0"/>
                      </a:cxn>
                      <a:cxn ang="0">
                        <a:pos x="15" y="0"/>
                      </a:cxn>
                      <a:cxn ang="0">
                        <a:pos x="5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79" name="Freeform 524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80" name="Group 525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33181" name="Freeform 526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6" y="0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82" name="Freeform 527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183" name="Group 528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33184" name="Freeform 529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5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185" name="Freeform 530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333186" name="Freeform 531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187" name="Arc 532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>
                  <a:gd name="txL" fmla="*/ 0 w 21600"/>
                  <a:gd name="txT" fmla="*/ 0 h 21602"/>
                  <a:gd name="txR" fmla="*/ 21600 w 21600"/>
                  <a:gd name="txB" fmla="*/ 21602 h 2160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188" name="Arc 533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>
                  <a:gd name="txL" fmla="*/ 0 w 36729"/>
                  <a:gd name="txT" fmla="*/ 0 h 21600"/>
                  <a:gd name="txR" fmla="*/ 36729 w 3672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189" name="Arc 534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>
                  <a:gd name="txL" fmla="*/ 0 w 28940"/>
                  <a:gd name="txT" fmla="*/ 0 h 22305"/>
                  <a:gd name="txR" fmla="*/ 28940 w 2894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190" name="Arc 535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>
                  <a:gd name="txL" fmla="*/ 0 w 30473"/>
                  <a:gd name="txT" fmla="*/ 0 h 22305"/>
                  <a:gd name="txR" fmla="*/ 30473 w 30473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191" name="Arc 536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>
                  <a:gd name="txL" fmla="*/ 0 w 34455"/>
                  <a:gd name="txT" fmla="*/ 0 h 22305"/>
                  <a:gd name="txR" fmla="*/ 34455 w 34455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192" name="Arc 537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193" name="Arc 538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194" name="Arc 539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195" name="Freeform 540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196" name="Freeform 541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197" name="Arc 542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>
                  <a:gd name="txL" fmla="*/ 0 w 36830"/>
                  <a:gd name="txT" fmla="*/ 0 h 22305"/>
                  <a:gd name="txR" fmla="*/ 36830 w 3683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198" name="Arc 543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>
                  <a:gd name="txL" fmla="*/ 0 w 31881"/>
                  <a:gd name="txT" fmla="*/ 0 h 21600"/>
                  <a:gd name="txR" fmla="*/ 31881 w 31881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199" name="Arc 544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>
                  <a:gd name="txL" fmla="*/ 0 w 31146"/>
                  <a:gd name="txT" fmla="*/ 0 h 21600"/>
                  <a:gd name="txR" fmla="*/ 31146 w 31146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200" name="Freeform 545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201" name="Freeform 546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202" name="Freeform 547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203" name="Freeform 548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204" name="Freeform 549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9" y="0"/>
                  </a:cxn>
                  <a:cxn ang="0">
                    <a:pos x="31" y="0"/>
                  </a:cxn>
                  <a:cxn ang="0">
                    <a:pos x="18" y="0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44" y="0"/>
                  </a:cxn>
                  <a:cxn ang="0">
                    <a:pos x="35" y="0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61" y="0"/>
                  </a:cxn>
                  <a:cxn ang="0">
                    <a:pos x="57" y="0"/>
                  </a:cxn>
                  <a:cxn ang="0">
                    <a:pos x="66" y="0"/>
                  </a:cxn>
                  <a:cxn ang="0">
                    <a:pos x="61" y="0"/>
                  </a:cxn>
                  <a:cxn ang="0">
                    <a:pos x="66" y="0"/>
                  </a:cxn>
                  <a:cxn ang="0">
                    <a:pos x="61" y="0"/>
                  </a:cxn>
                  <a:cxn ang="0">
                    <a:pos x="71" y="0"/>
                  </a:cxn>
                  <a:cxn ang="0">
                    <a:pos x="66" y="0"/>
                  </a:cxn>
                  <a:cxn ang="0">
                    <a:pos x="71" y="0"/>
                  </a:cxn>
                  <a:cxn ang="0">
                    <a:pos x="66" y="0"/>
                  </a:cxn>
                  <a:cxn ang="0">
                    <a:pos x="71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205" name="Freeform 550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206" name="Freeform 551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207" name="Freeform 552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</p:grpSp>
      <p:sp>
        <p:nvSpPr>
          <p:cNvPr id="120369" name="Text Box 561"/>
          <p:cNvSpPr txBox="1"/>
          <p:nvPr/>
        </p:nvSpPr>
        <p:spPr>
          <a:xfrm>
            <a:off x="1600200" y="2590800"/>
            <a:ext cx="6248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 KHÁM PHÁ KHOA HỌC</a:t>
            </a:r>
            <a:endParaRPr sz="36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33209" name="WordArt 563"/>
          <p:cNvSpPr>
            <a:spLocks noTextEdit="1"/>
          </p:cNvSpPr>
          <p:nvPr/>
        </p:nvSpPr>
        <p:spPr>
          <a:xfrm>
            <a:off x="457200" y="3810000"/>
            <a:ext cx="8077200" cy="1143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 eaLnBrk="1" hangingPunct="1"/>
            <a:r>
              <a:rPr lang="en-US" sz="3600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ĐỀ TÀI : MẶT TRỜI-MẶT TRĂNG VÀ CÁC VÌ SAO</a:t>
            </a:r>
            <a:endParaRPr lang="en-US" sz="3600"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0358" name="Group 566"/>
          <p:cNvGrpSpPr/>
          <p:nvPr/>
        </p:nvGrpSpPr>
        <p:grpSpPr>
          <a:xfrm>
            <a:off x="6477000" y="228600"/>
            <a:ext cx="2286000" cy="1981200"/>
            <a:chOff x="3115" y="0"/>
            <a:chExt cx="2170" cy="2486"/>
          </a:xfrm>
        </p:grpSpPr>
        <p:grpSp>
          <p:nvGrpSpPr>
            <p:cNvPr id="333212" name="Group 567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33213" name="Oval 568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214" name="Oval 569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33215" name="Group 570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33216" name="Oval 571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217" name="Oval 572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33218" name="Group 573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33219" name="Oval 574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220" name="Oval 575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33221" name="Group 576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33222" name="Group 577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33223" name="Oval 578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33224" name="Oval 579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</p:grpSp>
          <p:grpSp>
            <p:nvGrpSpPr>
              <p:cNvPr id="333225" name="Group 580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33226" name="Group 581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33227" name="Freeform 582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28" name="Freeform 583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29" name="Group 584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33230" name="Freeform 585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21" y="6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4"/>
                      </a:cxn>
                      <a:cxn ang="0">
                        <a:pos x="44" y="4"/>
                      </a:cxn>
                      <a:cxn ang="0">
                        <a:pos x="1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31" name="Freeform 586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6" y="7"/>
                      </a:cxn>
                      <a:cxn ang="0">
                        <a:pos x="8" y="15"/>
                      </a:cxn>
                      <a:cxn ang="0">
                        <a:pos x="8" y="21"/>
                      </a:cxn>
                      <a:cxn ang="0">
                        <a:pos x="8" y="28"/>
                      </a:cxn>
                      <a:cxn ang="0">
                        <a:pos x="7" y="22"/>
                      </a:cxn>
                      <a:cxn ang="0">
                        <a:pos x="7" y="16"/>
                      </a:cxn>
                      <a:cxn ang="0">
                        <a:pos x="5" y="10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32" name="Group 587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33233" name="Freeform 588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15" y="2"/>
                      </a:cxn>
                      <a:cxn ang="0">
                        <a:pos x="30" y="1"/>
                      </a:cxn>
                      <a:cxn ang="0">
                        <a:pos x="46" y="1"/>
                      </a:cxn>
                      <a:cxn ang="0">
                        <a:pos x="46" y="1"/>
                      </a:cxn>
                      <a:cxn ang="0">
                        <a:pos x="29" y="1"/>
                      </a:cxn>
                      <a:cxn ang="0">
                        <a:pos x="11" y="3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34" name="Freeform 589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4"/>
                      </a:cxn>
                      <a:cxn ang="0">
                        <a:pos x="5" y="6"/>
                      </a:cxn>
                      <a:cxn ang="0">
                        <a:pos x="5" y="8"/>
                      </a:cxn>
                      <a:cxn ang="0">
                        <a:pos x="5" y="7"/>
                      </a:cxn>
                      <a:cxn ang="0">
                        <a:pos x="4" y="5"/>
                      </a:cxn>
                      <a:cxn ang="0">
                        <a:pos x="4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35" name="Group 590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33236" name="Freeform 591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3"/>
                      </a:cxn>
                      <a:cxn ang="0">
                        <a:pos x="10" y="5"/>
                      </a:cxn>
                      <a:cxn ang="0">
                        <a:pos x="22" y="1"/>
                      </a:cxn>
                      <a:cxn ang="0">
                        <a:pos x="34" y="1"/>
                      </a:cxn>
                      <a:cxn ang="0">
                        <a:pos x="33" y="3"/>
                      </a:cxn>
                      <a:cxn ang="0">
                        <a:pos x="22" y="3"/>
                      </a:cxn>
                      <a:cxn ang="0">
                        <a:pos x="8" y="7"/>
                      </a:cxn>
                      <a:cxn ang="0">
                        <a:pos x="0" y="1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37" name="Freeform 592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5"/>
                      </a:cxn>
                      <a:cxn ang="0">
                        <a:pos x="4" y="11"/>
                      </a:cxn>
                      <a:cxn ang="0">
                        <a:pos x="4" y="15"/>
                      </a:cxn>
                      <a:cxn ang="0">
                        <a:pos x="4" y="20"/>
                      </a:cxn>
                      <a:cxn ang="0">
                        <a:pos x="4" y="17"/>
                      </a:cxn>
                      <a:cxn ang="0">
                        <a:pos x="3" y="11"/>
                      </a:cxn>
                      <a:cxn ang="0">
                        <a:pos x="3" y="7"/>
                      </a:cxn>
                      <a:cxn ang="0">
                        <a:pos x="2" y="4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38" name="Group 593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33239" name="Freeform 594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5" y="2"/>
                      </a:cxn>
                      <a:cxn ang="0">
                        <a:pos x="11" y="1"/>
                      </a:cxn>
                      <a:cxn ang="0">
                        <a:pos x="16" y="1"/>
                      </a:cxn>
                      <a:cxn ang="0">
                        <a:pos x="16" y="1"/>
                      </a:cxn>
                      <a:cxn ang="0">
                        <a:pos x="10" y="1"/>
                      </a:cxn>
                      <a:cxn ang="0">
                        <a:pos x="4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40" name="Freeform 595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6"/>
                      </a:cxn>
                      <a:cxn ang="0">
                        <a:pos x="2" y="7"/>
                      </a:cxn>
                      <a:cxn ang="0">
                        <a:pos x="2" y="11"/>
                      </a:cxn>
                      <a:cxn ang="0">
                        <a:pos x="2" y="9"/>
                      </a:cxn>
                      <a:cxn ang="0">
                        <a:pos x="1" y="6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41" name="Group 596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33242" name="Freeform 597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4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43" name="Freeform 598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44" name="Group 599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33245" name="Freeform 600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46" name="Freeform 601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47" name="Group 602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33248" name="Freeform 603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49" name="Freeform 604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50" name="Group 605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33251" name="Freeform 606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7"/>
                      </a:cxn>
                      <a:cxn ang="0">
                        <a:pos x="21" y="6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4"/>
                      </a:cxn>
                      <a:cxn ang="0">
                        <a:pos x="44" y="4"/>
                      </a:cxn>
                      <a:cxn ang="0">
                        <a:pos x="17" y="10"/>
                      </a:cxn>
                      <a:cxn ang="0">
                        <a:pos x="0" y="1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52" name="Freeform 607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6" y="7"/>
                      </a:cxn>
                      <a:cxn ang="0">
                        <a:pos x="8" y="15"/>
                      </a:cxn>
                      <a:cxn ang="0">
                        <a:pos x="8" y="21"/>
                      </a:cxn>
                      <a:cxn ang="0">
                        <a:pos x="8" y="28"/>
                      </a:cxn>
                      <a:cxn ang="0">
                        <a:pos x="7" y="22"/>
                      </a:cxn>
                      <a:cxn ang="0">
                        <a:pos x="7" y="16"/>
                      </a:cxn>
                      <a:cxn ang="0">
                        <a:pos x="5" y="10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53" name="Group 608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33254" name="Freeform 609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15" y="2"/>
                      </a:cxn>
                      <a:cxn ang="0">
                        <a:pos x="30" y="1"/>
                      </a:cxn>
                      <a:cxn ang="0">
                        <a:pos x="46" y="1"/>
                      </a:cxn>
                      <a:cxn ang="0">
                        <a:pos x="46" y="1"/>
                      </a:cxn>
                      <a:cxn ang="0">
                        <a:pos x="29" y="1"/>
                      </a:cxn>
                      <a:cxn ang="0">
                        <a:pos x="11" y="3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55" name="Freeform 610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4"/>
                      </a:cxn>
                      <a:cxn ang="0">
                        <a:pos x="5" y="6"/>
                      </a:cxn>
                      <a:cxn ang="0">
                        <a:pos x="5" y="8"/>
                      </a:cxn>
                      <a:cxn ang="0">
                        <a:pos x="5" y="7"/>
                      </a:cxn>
                      <a:cxn ang="0">
                        <a:pos x="4" y="5"/>
                      </a:cxn>
                      <a:cxn ang="0">
                        <a:pos x="4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56" name="Group 611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33257" name="Freeform 612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3"/>
                      </a:cxn>
                      <a:cxn ang="0">
                        <a:pos x="10" y="5"/>
                      </a:cxn>
                      <a:cxn ang="0">
                        <a:pos x="22" y="1"/>
                      </a:cxn>
                      <a:cxn ang="0">
                        <a:pos x="34" y="1"/>
                      </a:cxn>
                      <a:cxn ang="0">
                        <a:pos x="33" y="3"/>
                      </a:cxn>
                      <a:cxn ang="0">
                        <a:pos x="22" y="3"/>
                      </a:cxn>
                      <a:cxn ang="0">
                        <a:pos x="8" y="7"/>
                      </a:cxn>
                      <a:cxn ang="0">
                        <a:pos x="0" y="1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58" name="Freeform 613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5"/>
                      </a:cxn>
                      <a:cxn ang="0">
                        <a:pos x="4" y="11"/>
                      </a:cxn>
                      <a:cxn ang="0">
                        <a:pos x="4" y="15"/>
                      </a:cxn>
                      <a:cxn ang="0">
                        <a:pos x="4" y="20"/>
                      </a:cxn>
                      <a:cxn ang="0">
                        <a:pos x="4" y="17"/>
                      </a:cxn>
                      <a:cxn ang="0">
                        <a:pos x="3" y="11"/>
                      </a:cxn>
                      <a:cxn ang="0">
                        <a:pos x="3" y="7"/>
                      </a:cxn>
                      <a:cxn ang="0">
                        <a:pos x="2" y="4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59" name="Group 614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33260" name="Freeform 615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5" y="2"/>
                      </a:cxn>
                      <a:cxn ang="0">
                        <a:pos x="11" y="1"/>
                      </a:cxn>
                      <a:cxn ang="0">
                        <a:pos x="16" y="1"/>
                      </a:cxn>
                      <a:cxn ang="0">
                        <a:pos x="16" y="1"/>
                      </a:cxn>
                      <a:cxn ang="0">
                        <a:pos x="10" y="1"/>
                      </a:cxn>
                      <a:cxn ang="0">
                        <a:pos x="4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61" name="Freeform 616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6"/>
                      </a:cxn>
                      <a:cxn ang="0">
                        <a:pos x="2" y="7"/>
                      </a:cxn>
                      <a:cxn ang="0">
                        <a:pos x="2" y="11"/>
                      </a:cxn>
                      <a:cxn ang="0">
                        <a:pos x="2" y="9"/>
                      </a:cxn>
                      <a:cxn ang="0">
                        <a:pos x="1" y="6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62" name="Group 617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33263" name="Freeform 618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4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64" name="Freeform 619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65" name="Group 620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33266" name="Freeform 621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67" name="Freeform 622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68" name="Group 623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33269" name="Freeform 624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70" name="Freeform 625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71" name="Group 626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33272" name="Freeform 627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73" name="Freeform 628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74" name="Group 629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33275" name="Freeform 630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76" name="Freeform 631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77" name="Group 632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33278" name="Freeform 633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79" name="Freeform 634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80" name="Group 635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33281" name="Freeform 636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82" name="Freeform 637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83" name="Group 638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33284" name="Freeform 639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85" name="Freeform 640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86" name="Group 641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33287" name="Freeform 642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88" name="Freeform 643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33289" name="Freeform 644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xL" fmla="*/ 0 w 2736"/>
                    <a:gd name="txT" fmla="*/ 0 h 504"/>
                    <a:gd name="txR" fmla="*/ 2736 w 2736"/>
                    <a:gd name="txB" fmla="*/ 504 h 504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333290" name="Freeform 645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xL" fmla="*/ 0 w 1769"/>
                    <a:gd name="txT" fmla="*/ 0 h 791"/>
                    <a:gd name="txR" fmla="*/ 1769 w 1769"/>
                    <a:gd name="txB" fmla="*/ 791 h 79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pPr eaLnBrk="1" hangingPunct="1"/>
                  <a:endParaRPr dirty="0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grpSp>
              <p:nvGrpSpPr>
                <p:cNvPr id="333291" name="Group 646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33292" name="Freeform 647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93" name="Freeform 648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94" name="Group 649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33295" name="Freeform 650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96" name="Freeform 651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297" name="Group 652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33298" name="Freeform 653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299" name="Freeform 654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300" name="Group 655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33301" name="Freeform 656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302" name="Freeform 657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303" name="Group 658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33304" name="Freeform 659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7" y="2"/>
                      </a:cxn>
                      <a:cxn ang="0">
                        <a:pos x="14" y="1"/>
                      </a:cxn>
                      <a:cxn ang="0">
                        <a:pos x="21" y="1"/>
                      </a:cxn>
                      <a:cxn ang="0">
                        <a:pos x="21" y="1"/>
                      </a:cxn>
                      <a:cxn ang="0">
                        <a:pos x="13" y="1"/>
                      </a:cxn>
                      <a:cxn ang="0">
                        <a:pos x="5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305" name="Freeform 660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2"/>
                      </a:cxn>
                      <a:cxn ang="0">
                        <a:pos x="2" y="6"/>
                      </a:cxn>
                      <a:cxn ang="0">
                        <a:pos x="2" y="9"/>
                      </a:cxn>
                      <a:cxn ang="0">
                        <a:pos x="2" y="11"/>
                      </a:cxn>
                      <a:cxn ang="0">
                        <a:pos x="2" y="9"/>
                      </a:cxn>
                      <a:cxn ang="0">
                        <a:pos x="2" y="6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306" name="Group 661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33307" name="Freeform 662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13" y="2"/>
                      </a:cxn>
                      <a:cxn ang="0">
                        <a:pos x="26" y="1"/>
                      </a:cxn>
                      <a:cxn ang="0">
                        <a:pos x="40" y="1"/>
                      </a:cxn>
                      <a:cxn ang="0">
                        <a:pos x="40" y="1"/>
                      </a:cxn>
                      <a:cxn ang="0">
                        <a:pos x="26" y="1"/>
                      </a:cxn>
                      <a:cxn ang="0">
                        <a:pos x="9" y="3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308" name="Freeform 663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2"/>
                      </a:cxn>
                      <a:cxn ang="0">
                        <a:pos x="5" y="4"/>
                      </a:cxn>
                      <a:cxn ang="0">
                        <a:pos x="5" y="6"/>
                      </a:cxn>
                      <a:cxn ang="0">
                        <a:pos x="5" y="8"/>
                      </a:cxn>
                      <a:cxn ang="0">
                        <a:pos x="4" y="6"/>
                      </a:cxn>
                      <a:cxn ang="0">
                        <a:pos x="4" y="5"/>
                      </a:cxn>
                      <a:cxn ang="0">
                        <a:pos x="3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309" name="Group 664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33310" name="Freeform 665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7"/>
                      </a:cxn>
                      <a:cxn ang="0">
                        <a:pos x="13" y="2"/>
                      </a:cxn>
                      <a:cxn ang="0">
                        <a:pos x="28" y="1"/>
                      </a:cxn>
                      <a:cxn ang="0">
                        <a:pos x="43" y="1"/>
                      </a:cxn>
                      <a:cxn ang="0">
                        <a:pos x="42" y="1"/>
                      </a:cxn>
                      <a:cxn ang="0">
                        <a:pos x="28" y="1"/>
                      </a:cxn>
                      <a:cxn ang="0">
                        <a:pos x="10" y="4"/>
                      </a:cxn>
                      <a:cxn ang="0">
                        <a:pos x="0" y="7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311" name="Freeform 666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6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4" y="6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312" name="Group 667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33313" name="Freeform 668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5"/>
                      </a:cxn>
                      <a:cxn ang="0">
                        <a:pos x="9" y="1"/>
                      </a:cxn>
                      <a:cxn ang="0">
                        <a:pos x="19" y="1"/>
                      </a:cxn>
                      <a:cxn ang="0">
                        <a:pos x="29" y="1"/>
                      </a:cxn>
                      <a:cxn ang="0">
                        <a:pos x="29" y="1"/>
                      </a:cxn>
                      <a:cxn ang="0">
                        <a:pos x="19" y="1"/>
                      </a:cxn>
                      <a:cxn ang="0">
                        <a:pos x="7" y="2"/>
                      </a:cxn>
                      <a:cxn ang="0">
                        <a:pos x="0" y="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314" name="Freeform 669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3" y="2"/>
                      </a:cxn>
                      <a:cxn ang="0">
                        <a:pos x="4" y="4"/>
                      </a:cxn>
                      <a:cxn ang="0">
                        <a:pos x="4" y="5"/>
                      </a:cxn>
                      <a:cxn ang="0">
                        <a:pos x="4" y="7"/>
                      </a:cxn>
                      <a:cxn ang="0">
                        <a:pos x="4" y="5"/>
                      </a:cxn>
                      <a:cxn ang="0">
                        <a:pos x="3" y="4"/>
                      </a:cxn>
                      <a:cxn ang="0">
                        <a:pos x="3" y="3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315" name="Group 670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33316" name="Freeform 671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7" y="0"/>
                      </a:cxn>
                      <a:cxn ang="0">
                        <a:pos x="15" y="0"/>
                      </a:cxn>
                      <a:cxn ang="0">
                        <a:pos x="22" y="0"/>
                      </a:cxn>
                      <a:cxn ang="0">
                        <a:pos x="22" y="0"/>
                      </a:cxn>
                      <a:cxn ang="0">
                        <a:pos x="15" y="0"/>
                      </a:cxn>
                      <a:cxn ang="0">
                        <a:pos x="5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317" name="Freeform 672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318" name="Group 673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33319" name="Freeform 674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6" y="0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320" name="Freeform 675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3321" name="Group 676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33322" name="Freeform 677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5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  <p:sp>
                <p:nvSpPr>
                  <p:cNvPr id="333323" name="Freeform 678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 anchorCtr="0"/>
                  <a:p>
                    <a:pPr eaLnBrk="1" hangingPunct="1"/>
                    <a:endParaRPr dirty="0">
                      <a:latin typeface="Arial" panose="020B0604020202020204" pitchFamily="34" charset="0"/>
                      <a:ea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333324" name="Freeform 679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25" name="Arc 680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>
                  <a:gd name="txL" fmla="*/ 0 w 21600"/>
                  <a:gd name="txT" fmla="*/ 0 h 21602"/>
                  <a:gd name="txR" fmla="*/ 21600 w 21600"/>
                  <a:gd name="txB" fmla="*/ 21602 h 2160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26" name="Arc 681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>
                  <a:gd name="txL" fmla="*/ 0 w 36729"/>
                  <a:gd name="txT" fmla="*/ 0 h 21600"/>
                  <a:gd name="txR" fmla="*/ 36729 w 3672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27" name="Arc 682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>
                  <a:gd name="txL" fmla="*/ 0 w 28940"/>
                  <a:gd name="txT" fmla="*/ 0 h 22305"/>
                  <a:gd name="txR" fmla="*/ 28940 w 2894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28" name="Arc 683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>
                  <a:gd name="txL" fmla="*/ 0 w 30473"/>
                  <a:gd name="txT" fmla="*/ 0 h 22305"/>
                  <a:gd name="txR" fmla="*/ 30473 w 30473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29" name="Arc 684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>
                  <a:gd name="txL" fmla="*/ 0 w 34455"/>
                  <a:gd name="txT" fmla="*/ 0 h 22305"/>
                  <a:gd name="txR" fmla="*/ 34455 w 34455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30" name="Arc 685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31" name="Arc 686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32" name="Arc 687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33" name="Freeform 688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34" name="Freeform 689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35" name="Arc 690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>
                  <a:gd name="txL" fmla="*/ 0 w 36830"/>
                  <a:gd name="txT" fmla="*/ 0 h 22305"/>
                  <a:gd name="txR" fmla="*/ 36830 w 3683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36" name="Arc 691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>
                  <a:gd name="txL" fmla="*/ 0 w 31881"/>
                  <a:gd name="txT" fmla="*/ 0 h 21600"/>
                  <a:gd name="txR" fmla="*/ 31881 w 31881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37" name="Arc 692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>
                  <a:gd name="txL" fmla="*/ 0 w 31146"/>
                  <a:gd name="txT" fmla="*/ 0 h 21600"/>
                  <a:gd name="txR" fmla="*/ 31146 w 31146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38" name="Freeform 693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39" name="Freeform 694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40" name="Freeform 695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41" name="Freeform 696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42" name="Freeform 697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9" y="0"/>
                  </a:cxn>
                  <a:cxn ang="0">
                    <a:pos x="31" y="0"/>
                  </a:cxn>
                  <a:cxn ang="0">
                    <a:pos x="18" y="0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44" y="0"/>
                  </a:cxn>
                  <a:cxn ang="0">
                    <a:pos x="35" y="0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61" y="0"/>
                  </a:cxn>
                  <a:cxn ang="0">
                    <a:pos x="57" y="0"/>
                  </a:cxn>
                  <a:cxn ang="0">
                    <a:pos x="66" y="0"/>
                  </a:cxn>
                  <a:cxn ang="0">
                    <a:pos x="61" y="0"/>
                  </a:cxn>
                  <a:cxn ang="0">
                    <a:pos x="66" y="0"/>
                  </a:cxn>
                  <a:cxn ang="0">
                    <a:pos x="61" y="0"/>
                  </a:cxn>
                  <a:cxn ang="0">
                    <a:pos x="71" y="0"/>
                  </a:cxn>
                  <a:cxn ang="0">
                    <a:pos x="66" y="0"/>
                  </a:cxn>
                  <a:cxn ang="0">
                    <a:pos x="71" y="0"/>
                  </a:cxn>
                  <a:cxn ang="0">
                    <a:pos x="66" y="0"/>
                  </a:cxn>
                  <a:cxn ang="0">
                    <a:pos x="71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43" name="Freeform 698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44" name="Freeform 699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3345" name="Freeform 700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</p:grpSp>
      <p:pic>
        <p:nvPicPr>
          <p:cNvPr id="7" name="Picture 2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838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0"/>
            <a:ext cx="1143000" cy="137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3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2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2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3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69" grpId="0"/>
      <p:bldP spid="12036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6114" name="Picture 3" descr="SX dien tu NLM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6115" name="Text Box 4"/>
          <p:cNvSpPr txBox="1"/>
          <p:nvPr/>
        </p:nvSpPr>
        <p:spPr>
          <a:xfrm>
            <a:off x="5562600" y="5562600"/>
            <a:ext cx="3276600" cy="36671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Bếp năng lượg Mặt Trời</a:t>
            </a:r>
            <a:endParaRPr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6116" name="Text Box 5"/>
          <p:cNvSpPr txBox="1"/>
          <p:nvPr/>
        </p:nvSpPr>
        <p:spPr>
          <a:xfrm>
            <a:off x="4419600" y="5867400"/>
            <a:ext cx="3276600" cy="36671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năng lượng Mặt Trời</a:t>
            </a:r>
            <a:endParaRPr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6117" name="Text Box 6"/>
          <p:cNvSpPr txBox="1"/>
          <p:nvPr/>
        </p:nvSpPr>
        <p:spPr>
          <a:xfrm>
            <a:off x="0" y="0"/>
            <a:ext cx="4343400" cy="36671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bay năng lượng Mặt Trời</a:t>
            </a:r>
            <a:endParaRPr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6118" name="Text Box 7"/>
          <p:cNvSpPr txBox="1"/>
          <p:nvPr/>
        </p:nvSpPr>
        <p:spPr>
          <a:xfrm>
            <a:off x="4572000" y="0"/>
            <a:ext cx="4419600" cy="36671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 xuất điện từ năng lượng Mặt Trời</a:t>
            </a:r>
            <a:endParaRPr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46119" name="Picture 8" descr="xe13135495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505200"/>
            <a:ext cx="47244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6120" name="Picture 9" descr="maybaynangluongmattroisolarp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4343400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6121" name="Text Box 10"/>
          <p:cNvSpPr txBox="1"/>
          <p:nvPr/>
        </p:nvSpPr>
        <p:spPr>
          <a:xfrm>
            <a:off x="6934200" y="6096000"/>
            <a:ext cx="2057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năng lượng mặt trời</a:t>
            </a:r>
            <a:endParaRPr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46122" name="Picture 11" descr="I:\gian nang l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447675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6123" name="TextBox 11"/>
          <p:cNvSpPr txBox="1"/>
          <p:nvPr/>
        </p:nvSpPr>
        <p:spPr>
          <a:xfrm>
            <a:off x="0" y="3733800"/>
            <a:ext cx="1676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năng 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 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457200" y="1371600"/>
            <a:ext cx="82296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sz="6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người l</a:t>
            </a:r>
            <a:r>
              <a:rPr sz="6000" b="1" dirty="0"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6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gì khi mặt trời lên?</a:t>
            </a:r>
            <a:endParaRPr sz="6000" b="1" dirty="0">
              <a:solidFill>
                <a:srgbClr val="CC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 Box 9"/>
          <p:cNvSpPr txBox="1"/>
          <p:nvPr/>
        </p:nvSpPr>
        <p:spPr>
          <a:xfrm>
            <a:off x="0" y="304800"/>
            <a:ext cx="876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người chuẩn bị công việc cho ng</a:t>
            </a:r>
            <a:r>
              <a:rPr sz="3200" b="1" dirty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mới</a:t>
            </a:r>
            <a:endParaRPr sz="3200" b="1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87402" name="Picture 10" descr="trehocJPG-054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66800"/>
            <a:ext cx="4114800" cy="329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7403" name="Picture 11" descr="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066800"/>
            <a:ext cx="50292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7404" name="Picture 12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3400"/>
            <a:ext cx="41148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7405" name="Picture 13" descr="laodo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4343400"/>
            <a:ext cx="5029200" cy="251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4877" name="Picture 13" descr="55401059-1314065706-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9624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875" name="Picture 11" descr="IMG_29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0"/>
            <a:ext cx="51816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876" name="Picture 12" descr="Tap the duc duong sinh, ngan chan su lao 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5200"/>
            <a:ext cx="3962400" cy="335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82" name="Picture 2" descr="C:\Users\Home\Desktop\thoi-tiet-10-ngay-04-1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30751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1234" name="Picture 4" descr="BUOI TRU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1235" name="Text Box 21"/>
          <p:cNvSpPr txBox="1"/>
          <p:nvPr/>
        </p:nvSpPr>
        <p:spPr>
          <a:xfrm>
            <a:off x="304800" y="381000"/>
            <a:ext cx="8382000" cy="1077913"/>
          </a:xfrm>
          <a:prstGeom prst="rect">
            <a:avLst/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32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3200" b="1" dirty="0"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2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buổi trưa ánh nắng mặt trời như thế n</a:t>
            </a:r>
            <a:r>
              <a:rPr sz="3200" b="1" dirty="0"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2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o? </a:t>
            </a:r>
            <a:endParaRPr sz="3200" b="1" dirty="0">
              <a:solidFill>
                <a:srgbClr val="CC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944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2362200" cy="1143000"/>
          </a:xfrm>
          <a:ln/>
        </p:spPr>
        <p:txBody>
          <a:bodyPr vert="horz" wrap="square" lIns="0" tIns="45720" rIns="0" bIns="0" anchor="b" anchorCtr="0"/>
          <a:p>
            <a:r>
              <a:rPr sz="63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ô </a:t>
            </a:r>
            <a:r>
              <a:rPr sz="6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6300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52259" name="Picture 5" descr="I:\che o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57400"/>
            <a:ext cx="4419600" cy="480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2260" name="Picture 6" descr="I:\doi m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133600"/>
            <a:ext cx="4724400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18125" y="442913"/>
            <a:ext cx="3292475" cy="1143000"/>
          </a:xfrm>
          <a:prstGeom prst="rect">
            <a:avLst/>
          </a:prstGeom>
        </p:spPr>
        <p:txBody>
          <a:bodyPr anchor="ctr"/>
          <a:p>
            <a:pPr algn="ctr" eaLnBrk="1" hangingPunct="1"/>
            <a:r>
              <a:rPr sz="6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mũ </a:t>
            </a:r>
            <a:r>
              <a:rPr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6600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1.mo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4306" name="Rectangle 2"/>
          <p:cNvSpPr/>
          <p:nvPr/>
        </p:nvSpPr>
        <p:spPr>
          <a:xfrm>
            <a:off x="0" y="2209800"/>
            <a:ext cx="9144000" cy="3106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44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 chiều Mặt trời lặn ở hướng n</a:t>
            </a:r>
            <a:r>
              <a:rPr sz="4400" dirty="0"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4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? Con người v</a:t>
            </a:r>
            <a:r>
              <a:rPr sz="4400" dirty="0"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4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vật l</a:t>
            </a:r>
            <a:r>
              <a:rPr sz="4400" dirty="0"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4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gì khi ho</a:t>
            </a:r>
            <a:r>
              <a:rPr sz="4400" dirty="0"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4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hôn xuống?</a:t>
            </a:r>
            <a:endParaRPr sz="44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sz="4400" dirty="0">
              <a:solidFill>
                <a:srgbClr val="CC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charRg st="0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4306">
                                            <p:txEl>
                                              <p:charRg st="0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4306">
                                            <p:txEl>
                                              <p:charRg st="0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6" name="Picture 4" descr="buacomgiadi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868488"/>
            <a:ext cx="4271963" cy="4989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5" descr="1280884927-tre-xem-tivi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788" y="1905000"/>
            <a:ext cx="4875212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5332" name="Rectangle 3"/>
          <p:cNvSpPr/>
          <p:nvPr/>
        </p:nvSpPr>
        <p:spPr>
          <a:xfrm>
            <a:off x="0" y="685800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 chiều mặt trời lặn mọi người chuẩn bị về nh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endParaRPr sz="2800" b="1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73763" name="Picture 2" descr="G:\GA GAY TRANH.jpe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3764" name="Picture 3" descr="C:\Users\Home\Desktop\130983186816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3765" name="Freeform 5"/>
            <p:cNvSpPr/>
            <p:nvPr/>
          </p:nvSpPr>
          <p:spPr>
            <a:xfrm>
              <a:off x="304800" y="0"/>
              <a:ext cx="1606550" cy="825500"/>
            </a:xfrm>
            <a:custGeom>
              <a:avLst/>
              <a:gdLst>
                <a:gd name="txL" fmla="*/ 0 w 2529"/>
                <a:gd name="txT" fmla="*/ 0 h 1302"/>
                <a:gd name="txR" fmla="*/ 2529 w 2529"/>
                <a:gd name="txB" fmla="*/ 1302 h 13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529" h="1302">
                  <a:moveTo>
                    <a:pt x="514" y="1008"/>
                  </a:moveTo>
                  <a:cubicBezTo>
                    <a:pt x="427" y="980"/>
                    <a:pt x="474" y="991"/>
                    <a:pt x="372" y="978"/>
                  </a:cubicBezTo>
                  <a:cubicBezTo>
                    <a:pt x="304" y="960"/>
                    <a:pt x="245" y="920"/>
                    <a:pt x="179" y="896"/>
                  </a:cubicBezTo>
                  <a:cubicBezTo>
                    <a:pt x="151" y="869"/>
                    <a:pt x="112" y="846"/>
                    <a:pt x="88" y="815"/>
                  </a:cubicBezTo>
                  <a:cubicBezTo>
                    <a:pt x="70" y="792"/>
                    <a:pt x="37" y="744"/>
                    <a:pt x="37" y="744"/>
                  </a:cubicBezTo>
                  <a:cubicBezTo>
                    <a:pt x="13" y="671"/>
                    <a:pt x="22" y="704"/>
                    <a:pt x="6" y="643"/>
                  </a:cubicBezTo>
                  <a:cubicBezTo>
                    <a:pt x="9" y="603"/>
                    <a:pt x="0" y="514"/>
                    <a:pt x="37" y="471"/>
                  </a:cubicBezTo>
                  <a:cubicBezTo>
                    <a:pt x="103" y="393"/>
                    <a:pt x="277" y="362"/>
                    <a:pt x="372" y="349"/>
                  </a:cubicBezTo>
                  <a:cubicBezTo>
                    <a:pt x="437" y="352"/>
                    <a:pt x="578" y="316"/>
                    <a:pt x="605" y="400"/>
                  </a:cubicBezTo>
                  <a:cubicBezTo>
                    <a:pt x="650" y="330"/>
                    <a:pt x="610" y="403"/>
                    <a:pt x="635" y="258"/>
                  </a:cubicBezTo>
                  <a:cubicBezTo>
                    <a:pt x="651" y="164"/>
                    <a:pt x="720" y="154"/>
                    <a:pt x="797" y="116"/>
                  </a:cubicBezTo>
                  <a:cubicBezTo>
                    <a:pt x="824" y="119"/>
                    <a:pt x="853" y="117"/>
                    <a:pt x="879" y="126"/>
                  </a:cubicBezTo>
                  <a:cubicBezTo>
                    <a:pt x="902" y="134"/>
                    <a:pt x="939" y="166"/>
                    <a:pt x="939" y="166"/>
                  </a:cubicBezTo>
                  <a:cubicBezTo>
                    <a:pt x="997" y="252"/>
                    <a:pt x="918" y="139"/>
                    <a:pt x="990" y="227"/>
                  </a:cubicBezTo>
                  <a:cubicBezTo>
                    <a:pt x="1022" y="266"/>
                    <a:pt x="1007" y="278"/>
                    <a:pt x="1051" y="308"/>
                  </a:cubicBezTo>
                  <a:cubicBezTo>
                    <a:pt x="1055" y="298"/>
                    <a:pt x="1081" y="228"/>
                    <a:pt x="1092" y="217"/>
                  </a:cubicBezTo>
                  <a:cubicBezTo>
                    <a:pt x="1142" y="167"/>
                    <a:pt x="1179" y="148"/>
                    <a:pt x="1234" y="116"/>
                  </a:cubicBezTo>
                  <a:cubicBezTo>
                    <a:pt x="1244" y="102"/>
                    <a:pt x="1250" y="84"/>
                    <a:pt x="1264" y="75"/>
                  </a:cubicBezTo>
                  <a:cubicBezTo>
                    <a:pt x="1282" y="63"/>
                    <a:pt x="1325" y="55"/>
                    <a:pt x="1325" y="55"/>
                  </a:cubicBezTo>
                  <a:cubicBezTo>
                    <a:pt x="1407" y="0"/>
                    <a:pt x="1430" y="27"/>
                    <a:pt x="1558" y="35"/>
                  </a:cubicBezTo>
                  <a:cubicBezTo>
                    <a:pt x="1645" y="63"/>
                    <a:pt x="1598" y="52"/>
                    <a:pt x="1700" y="65"/>
                  </a:cubicBezTo>
                  <a:cubicBezTo>
                    <a:pt x="1734" y="88"/>
                    <a:pt x="1762" y="95"/>
                    <a:pt x="1801" y="106"/>
                  </a:cubicBezTo>
                  <a:cubicBezTo>
                    <a:pt x="1866" y="284"/>
                    <a:pt x="2141" y="203"/>
                    <a:pt x="2278" y="207"/>
                  </a:cubicBezTo>
                  <a:cubicBezTo>
                    <a:pt x="2304" y="216"/>
                    <a:pt x="2333" y="217"/>
                    <a:pt x="2359" y="227"/>
                  </a:cubicBezTo>
                  <a:cubicBezTo>
                    <a:pt x="2380" y="235"/>
                    <a:pt x="2399" y="250"/>
                    <a:pt x="2420" y="258"/>
                  </a:cubicBezTo>
                  <a:cubicBezTo>
                    <a:pt x="2451" y="352"/>
                    <a:pt x="2421" y="450"/>
                    <a:pt x="2471" y="521"/>
                  </a:cubicBezTo>
                  <a:cubicBezTo>
                    <a:pt x="2478" y="541"/>
                    <a:pt x="2484" y="562"/>
                    <a:pt x="2491" y="582"/>
                  </a:cubicBezTo>
                  <a:cubicBezTo>
                    <a:pt x="2529" y="699"/>
                    <a:pt x="2358" y="708"/>
                    <a:pt x="2298" y="714"/>
                  </a:cubicBezTo>
                  <a:cubicBezTo>
                    <a:pt x="2268" y="717"/>
                    <a:pt x="2237" y="721"/>
                    <a:pt x="2207" y="724"/>
                  </a:cubicBezTo>
                  <a:cubicBezTo>
                    <a:pt x="2216" y="791"/>
                    <a:pt x="2242" y="842"/>
                    <a:pt x="2258" y="907"/>
                  </a:cubicBezTo>
                  <a:cubicBezTo>
                    <a:pt x="2248" y="957"/>
                    <a:pt x="2229" y="1000"/>
                    <a:pt x="2187" y="1028"/>
                  </a:cubicBezTo>
                  <a:cubicBezTo>
                    <a:pt x="2149" y="1081"/>
                    <a:pt x="2118" y="1141"/>
                    <a:pt x="2045" y="1150"/>
                  </a:cubicBezTo>
                  <a:cubicBezTo>
                    <a:pt x="2001" y="1155"/>
                    <a:pt x="1957" y="1157"/>
                    <a:pt x="1913" y="1160"/>
                  </a:cubicBezTo>
                  <a:cubicBezTo>
                    <a:pt x="1896" y="1163"/>
                    <a:pt x="1879" y="1169"/>
                    <a:pt x="1862" y="1170"/>
                  </a:cubicBezTo>
                  <a:cubicBezTo>
                    <a:pt x="1649" y="1176"/>
                    <a:pt x="1436" y="1167"/>
                    <a:pt x="1223" y="1180"/>
                  </a:cubicBezTo>
                  <a:cubicBezTo>
                    <a:pt x="1212" y="1181"/>
                    <a:pt x="1221" y="1203"/>
                    <a:pt x="1213" y="1211"/>
                  </a:cubicBezTo>
                  <a:cubicBezTo>
                    <a:pt x="1196" y="1228"/>
                    <a:pt x="1172" y="1238"/>
                    <a:pt x="1152" y="1251"/>
                  </a:cubicBezTo>
                  <a:cubicBezTo>
                    <a:pt x="1119" y="1272"/>
                    <a:pt x="1059" y="1283"/>
                    <a:pt x="1021" y="1302"/>
                  </a:cubicBezTo>
                  <a:cubicBezTo>
                    <a:pt x="943" y="1299"/>
                    <a:pt x="865" y="1298"/>
                    <a:pt x="787" y="1292"/>
                  </a:cubicBezTo>
                  <a:cubicBezTo>
                    <a:pt x="747" y="1289"/>
                    <a:pt x="743" y="1276"/>
                    <a:pt x="706" y="1262"/>
                  </a:cubicBezTo>
                  <a:cubicBezTo>
                    <a:pt x="670" y="1248"/>
                    <a:pt x="631" y="1243"/>
                    <a:pt x="595" y="1231"/>
                  </a:cubicBezTo>
                  <a:cubicBezTo>
                    <a:pt x="541" y="1177"/>
                    <a:pt x="528" y="1163"/>
                    <a:pt x="503" y="1089"/>
                  </a:cubicBezTo>
                  <a:cubicBezTo>
                    <a:pt x="500" y="1079"/>
                    <a:pt x="489" y="1069"/>
                    <a:pt x="493" y="1059"/>
                  </a:cubicBezTo>
                  <a:cubicBezTo>
                    <a:pt x="500" y="1042"/>
                    <a:pt x="507" y="1025"/>
                    <a:pt x="514" y="1008"/>
                  </a:cubicBezTo>
                  <a:close/>
                </a:path>
              </a:pathLst>
            </a:custGeom>
            <a:solidFill>
              <a:srgbClr val="E5B8B7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7570" name="Rectangle 2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0" tIns="45720" rIns="0" bIns="0" anchor="b" anchorCtr="0"/>
          <a:p>
            <a:endParaRPr sz="3500" dirty="0">
              <a:latin typeface="Calibri" panose="020F0502020204030204" pitchFamily="34" charset="0"/>
            </a:endParaRPr>
          </a:p>
        </p:txBody>
      </p:sp>
      <p:pic>
        <p:nvPicPr>
          <p:cNvPr id="237572" name="Picture 4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457200"/>
            <a:ext cx="4062413" cy="571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7573" name="Picture 5" descr="chim-1603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57200"/>
            <a:ext cx="4038600" cy="579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ong mat troi ong anh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7086600" y="5091113"/>
            <a:ext cx="304800" cy="28575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3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44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375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1066800" y="1600200"/>
            <a:ext cx="7415213" cy="4154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sz="44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tròn khi khuyết, </a:t>
            </a:r>
            <a:endParaRPr sz="44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44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 tỏ lúc mờ</a:t>
            </a:r>
            <a:endParaRPr sz="44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44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cây đa chú cuội</a:t>
            </a:r>
            <a:endParaRPr sz="44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44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 chơi cùng trời mây</a:t>
            </a:r>
            <a:endParaRPr sz="44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sz="44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4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l</a:t>
            </a:r>
            <a:r>
              <a:rPr sz="4400" i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gì?</a:t>
            </a:r>
            <a:endParaRPr sz="4400" i="1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762000" y="0"/>
            <a:ext cx="7840609" cy="923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khám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mặt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trăng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15" descr="G:\TRANG ''''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1143000"/>
            <a:ext cx="5562600" cy="548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1668" name="Picture 4" descr="full-moon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1666" name="Rectangle 2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0" tIns="45720" rIns="0" bIns="0" anchor="b" anchorCtr="0"/>
          <a:p>
            <a:br>
              <a:rPr sz="3500" dirty="0">
                <a:latin typeface="Calibri" panose="020F0502020204030204" pitchFamily="34" charset="0"/>
              </a:rPr>
            </a:br>
            <a:br>
              <a:rPr sz="3500" dirty="0">
                <a:latin typeface="Calibri" panose="020F0502020204030204" pitchFamily="34" charset="0"/>
              </a:rPr>
            </a:br>
            <a:br>
              <a:rPr sz="3500" dirty="0">
                <a:latin typeface="Calibri" panose="020F0502020204030204" pitchFamily="34" charset="0"/>
              </a:rPr>
            </a:br>
            <a:br>
              <a:rPr sz="3500" dirty="0">
                <a:latin typeface="Calibri" panose="020F0502020204030204" pitchFamily="34" charset="0"/>
              </a:rPr>
            </a:br>
            <a:br>
              <a:rPr sz="3500" dirty="0">
                <a:latin typeface="Calibri" panose="020F0502020204030204" pitchFamily="34" charset="0"/>
              </a:rPr>
            </a:br>
            <a:br>
              <a:rPr sz="3500" dirty="0">
                <a:latin typeface="Calibri" panose="020F0502020204030204" pitchFamily="34" charset="0"/>
              </a:rPr>
            </a:br>
            <a:br>
              <a:rPr sz="3500" dirty="0">
                <a:latin typeface="Calibri" panose="020F0502020204030204" pitchFamily="34" charset="0"/>
              </a:rPr>
            </a:br>
            <a:br>
              <a:rPr sz="3500" dirty="0">
                <a:latin typeface="Calibri" panose="020F0502020204030204" pitchFamily="34" charset="0"/>
              </a:rPr>
            </a:br>
            <a:br>
              <a:rPr sz="3500" dirty="0">
                <a:latin typeface="Calibri" panose="020F0502020204030204" pitchFamily="34" charset="0"/>
              </a:rPr>
            </a:br>
            <a:br>
              <a:rPr sz="3500" dirty="0">
                <a:latin typeface="Calibri" panose="020F0502020204030204" pitchFamily="34" charset="0"/>
              </a:rPr>
            </a:br>
            <a:br>
              <a:rPr sz="3500" dirty="0">
                <a:latin typeface="Calibri" panose="020F0502020204030204" pitchFamily="34" charset="0"/>
              </a:rPr>
            </a:br>
            <a:br>
              <a:rPr sz="3500" dirty="0">
                <a:latin typeface="Calibri" panose="020F0502020204030204" pitchFamily="34" charset="0"/>
              </a:rPr>
            </a:br>
            <a:br>
              <a:rPr sz="3500" dirty="0">
                <a:latin typeface="Calibri" panose="020F0502020204030204" pitchFamily="34" charset="0"/>
              </a:rPr>
            </a:br>
            <a:br>
              <a:rPr sz="3500" dirty="0">
                <a:latin typeface="Calibri" panose="020F0502020204030204" pitchFamily="34" charset="0"/>
              </a:rPr>
            </a:br>
            <a:br>
              <a:rPr sz="3500" dirty="0">
                <a:latin typeface="Calibri" panose="020F0502020204030204" pitchFamily="34" charset="0"/>
              </a:rPr>
            </a:br>
            <a:r>
              <a:rPr sz="3500" dirty="0">
                <a:solidFill>
                  <a:srgbClr val="FFFF00"/>
                </a:solidFill>
                <a:latin typeface="Calibri" panose="020F0502020204030204" pitchFamily="34" charset="0"/>
              </a:rPr>
              <a:t>Mặt trăng thường xuất hiện vào thời điểm nào ?</a:t>
            </a:r>
            <a:endParaRPr sz="35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7" name="TextBox 5"/>
          <p:cNvSpPr txBox="1"/>
          <p:nvPr/>
        </p:nvSpPr>
        <p:spPr>
          <a:xfrm>
            <a:off x="457200" y="5851525"/>
            <a:ext cx="86868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sz="6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trăng như thế n</a:t>
            </a:r>
            <a:r>
              <a:rPr sz="6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6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o?</a:t>
            </a:r>
            <a:endParaRPr sz="6000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1988" name="Picture 4" descr="C:\Users\Home\Desktop\tải xuốn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0"/>
            <a:ext cx="4495800" cy="518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1" name="Picture 7" descr="a-mat-trang"/>
          <p:cNvPicPr>
            <a:picLocks noChangeAspect="1"/>
          </p:cNvPicPr>
          <p:nvPr/>
        </p:nvPicPr>
        <p:blipFill>
          <a:blip r:embed="rId2"/>
          <a:srcRect l="16000" r="18401"/>
          <a:stretch>
            <a:fillRect/>
          </a:stretch>
        </p:blipFill>
        <p:spPr>
          <a:xfrm>
            <a:off x="0" y="0"/>
            <a:ext cx="4633913" cy="5189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3522" name="Picture 2"/>
          <p:cNvPicPr>
            <a:picLocks noChangeAspect="1"/>
          </p:cNvPicPr>
          <p:nvPr/>
        </p:nvPicPr>
        <p:blipFill>
          <a:blip r:embed="rId1"/>
          <a:srcRect t="10620"/>
          <a:stretch>
            <a:fillRect/>
          </a:stretch>
        </p:blipFill>
        <p:spPr>
          <a:xfrm>
            <a:off x="-152400" y="0"/>
            <a:ext cx="9448800" cy="755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70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28600"/>
            <a:ext cx="152400" cy="147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75" name="Oval 15"/>
          <p:cNvSpPr/>
          <p:nvPr/>
        </p:nvSpPr>
        <p:spPr>
          <a:xfrm>
            <a:off x="0" y="457200"/>
            <a:ext cx="914400" cy="914400"/>
          </a:xfrm>
          <a:prstGeom prst="ellipse">
            <a:avLst/>
          </a:prstGeom>
          <a:solidFill>
            <a:srgbClr val="F6FCA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endParaRPr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63525" name="Text Box 16"/>
          <p:cNvSpPr txBox="1"/>
          <p:nvPr/>
        </p:nvSpPr>
        <p:spPr>
          <a:xfrm>
            <a:off x="914400" y="6858000"/>
            <a:ext cx="533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63526" name="Text Box 17"/>
          <p:cNvSpPr txBox="1"/>
          <p:nvPr/>
        </p:nvSpPr>
        <p:spPr>
          <a:xfrm>
            <a:off x="457200" y="4724400"/>
            <a:ext cx="83058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4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Trăng tròn khi n</a:t>
            </a:r>
            <a:r>
              <a:rPr sz="4400" b="1" dirty="0"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o? khuyết khi n</a:t>
            </a:r>
            <a:r>
              <a:rPr sz="4400" b="1" dirty="0"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o? trăng khuyết giống gì?.</a:t>
            </a:r>
            <a:endParaRPr sz="4400" b="1" dirty="0">
              <a:solidFill>
                <a:srgbClr val="CC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9.25069E-9 L 0.85 9.25069E-9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5" grpId="0" animBg="1"/>
      <p:bldP spid="19457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3730" name="Picture 2" descr="C:\Users\Home\Desktop\tet-trung-thu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02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8229600" cy="1143000"/>
          </a:xfrm>
          <a:ln/>
        </p:spPr>
        <p:txBody>
          <a:bodyPr vert="horz" wrap="square" lIns="0" tIns="45720" rIns="0" bIns="0" anchor="b" anchorCtr="0"/>
          <a:p>
            <a:pPr algn="ctr"/>
            <a:r>
              <a:rPr sz="3800" b="1" dirty="0">
                <a:solidFill>
                  <a:srgbClr val="C00000"/>
                </a:solidFill>
                <a:latin typeface="Calibri" panose="020F0502020204030204" pitchFamily="34" charset="0"/>
              </a:rPr>
              <a:t>So sánh mặt trời và mặt trăng</a:t>
            </a:r>
            <a:endParaRPr sz="3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3798" name="Picture 6" descr="C:\Users\Home\Desktop\tải xuống.jpg"/>
          <p:cNvPicPr>
            <a:picLocks noChangeAspect="1"/>
          </p:cNvPicPr>
          <p:nvPr/>
        </p:nvPicPr>
        <p:blipFill>
          <a:blip r:embed="rId1"/>
          <a:srcRect l="37857" t="24084" r="20680" b="37662"/>
          <a:stretch>
            <a:fillRect/>
          </a:stretch>
        </p:blipFill>
        <p:spPr>
          <a:xfrm>
            <a:off x="0" y="1219200"/>
            <a:ext cx="4803775" cy="563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Picture 7" descr="C:\Users\Home\Desktop\t595464.jpg"/>
          <p:cNvPicPr>
            <a:picLocks noChangeAspect="1"/>
          </p:cNvPicPr>
          <p:nvPr/>
        </p:nvPicPr>
        <p:blipFill>
          <a:blip r:embed="rId2"/>
          <a:srcRect r="21600" b="-37852"/>
          <a:stretch>
            <a:fillRect/>
          </a:stretch>
        </p:blipFill>
        <p:spPr>
          <a:xfrm>
            <a:off x="4724400" y="1295400"/>
            <a:ext cx="4419600" cy="762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5573" name="Goi Trang La Gi - Thu Ngoc 00_00_08-00_00_46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511" fill="hold"/>
                                        <p:tgtEl>
                                          <p:spTgt spid="3655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5573"/>
                </p:tgtEl>
              </p:cMediaNode>
            </p:audio>
          </p:childTnLst>
        </p:cTn>
      </p:par>
    </p:tnLst>
    <p:bldLst>
      <p:bldP spid="2560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1905000" y="1752600"/>
            <a:ext cx="4572000" cy="3754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Lấp la lấp lánh</a:t>
            </a:r>
            <a:endParaRPr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trên trời cao</a:t>
            </a:r>
            <a:endParaRPr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 thầm ước ao</a:t>
            </a:r>
            <a:endParaRPr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 v</a:t>
            </a:r>
            <a:r>
              <a:rPr sz="4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vũ trụ</a:t>
            </a:r>
            <a:endParaRPr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 l</a:t>
            </a:r>
            <a:r>
              <a:rPr sz="44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gì?</a:t>
            </a:r>
            <a:endParaRPr sz="4400" i="1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Picture 5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1604" name="Picture 4" descr="http://thegioigiadinh.com.vn/Upload/image/kho_anh/Mat%20Troi%20Moi%206_63557466925616755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5534025"/>
            <a:ext cx="9144000" cy="1323975"/>
          </a:xfrm>
          <a:prstGeom prst="rect">
            <a:avLst/>
          </a:prstGeom>
          <a:solidFill>
            <a:srgbClr val="00FFCC"/>
          </a:solidFill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MÚA HÁT MỪNG </a:t>
            </a:r>
            <a:endParaRPr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TRỜI</a:t>
            </a:r>
            <a:endParaRPr sz="4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9666" name="Picture 2"/>
          <p:cNvPicPr>
            <a:picLocks noChangeAspect="1"/>
          </p:cNvPicPr>
          <p:nvPr/>
        </p:nvPicPr>
        <p:blipFill>
          <a:blip r:embed="rId1"/>
          <a:srcRect t="10620"/>
          <a:stretch>
            <a:fillRect/>
          </a:stretch>
        </p:blipFill>
        <p:spPr>
          <a:xfrm>
            <a:off x="0" y="0"/>
            <a:ext cx="9448800" cy="755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660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0668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661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419600" y="833438"/>
            <a:ext cx="381000" cy="366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662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286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663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286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664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64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665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28600"/>
            <a:ext cx="304800" cy="293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666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28600"/>
            <a:ext cx="152400" cy="147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667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0668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668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295400"/>
            <a:ext cx="228600" cy="220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669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670" name="Picture 43" descr="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5334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9678" name="Rectangle 17"/>
          <p:cNvSpPr/>
          <p:nvPr/>
        </p:nvSpPr>
        <p:spPr>
          <a:xfrm>
            <a:off x="1371600" y="1081088"/>
            <a:ext cx="7419975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xuất hiện khi n</a:t>
            </a:r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o? Trên bầu trời có 1 hay nhiều các vì sao?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9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9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4436" name="Picture 4" descr="saochay-377x3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1524000"/>
            <a:ext cx="45720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17" name="Rectangle 2"/>
          <p:cNvSpPr/>
          <p:nvPr/>
        </p:nvSpPr>
        <p:spPr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 anchorCtr="0"/>
          <a:p>
            <a:pPr eaLnBrk="1" hangingPunct="1"/>
            <a:r>
              <a:rPr sz="40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sz="40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 sánh mặt trăng v</a:t>
            </a:r>
            <a:r>
              <a:rPr sz="40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à</a:t>
            </a:r>
            <a:r>
              <a:rPr sz="40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các vì sao</a:t>
            </a:r>
            <a:endParaRPr sz="400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pic>
        <p:nvPicPr>
          <p:cNvPr id="51218" name="Picture 18" descr="images"/>
          <p:cNvPicPr>
            <a:picLocks noChangeAspect="1"/>
          </p:cNvPicPr>
          <p:nvPr/>
        </p:nvPicPr>
        <p:blipFill>
          <a:blip r:embed="rId2"/>
          <a:srcRect l="43637"/>
          <a:stretch>
            <a:fillRect/>
          </a:stretch>
        </p:blipFill>
        <p:spPr>
          <a:xfrm>
            <a:off x="0" y="1447800"/>
            <a:ext cx="4724400" cy="541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77703" y="1153001"/>
            <a:ext cx="3930015" cy="692468"/>
          </a:xfrm>
        </p:spPr>
        <p:txBody>
          <a:bodyPr wrap="square" lIns="0" tIns="0" rIns="0" bIns="0">
            <a:normAutofit fontScale="90000"/>
          </a:bodyPr>
          <a:lstStyle/>
          <a:p>
            <a:pPr algn="l"/>
            <a:r>
              <a:rPr lang="en-US" sz="2700" spc="0">
                <a:latin typeface="+mj-lt"/>
              </a:rPr>
              <a:t>So sánh mặt trăng và các vì sao</a:t>
            </a:r>
            <a:endParaRPr lang="en-US" sz="2700" spc="0">
              <a:latin typeface="+mj-lt"/>
            </a:endParaRPr>
          </a:p>
        </p:txBody>
      </p:sp>
      <p:pic>
        <p:nvPicPr>
          <p:cNvPr id="2" name="图片 1" descr="6 拷贝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22938" t="5052" r="24791" b="5107"/>
          <a:stretch>
            <a:fillRect/>
          </a:stretch>
        </p:blipFill>
        <p:spPr>
          <a:xfrm>
            <a:off x="1243310" y="1953750"/>
            <a:ext cx="1916523" cy="3294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27298" r="27298"/>
          <a:stretch>
            <a:fillRect/>
          </a:stretch>
        </p:blipFill>
        <p:spPr>
          <a:xfrm>
            <a:off x="1398246" y="2675841"/>
            <a:ext cx="1587600" cy="1857600"/>
          </a:xfrm>
          <a:custGeom>
            <a:avLst/>
            <a:gdLst>
              <a:gd name="connsiteX0" fmla="*/ 352807 w 2116800"/>
              <a:gd name="connsiteY0" fmla="*/ 0 h 2476800"/>
              <a:gd name="connsiteX1" fmla="*/ 1763993 w 2116800"/>
              <a:gd name="connsiteY1" fmla="*/ 0 h 2476800"/>
              <a:gd name="connsiteX2" fmla="*/ 2116800 w 2116800"/>
              <a:gd name="connsiteY2" fmla="*/ 352807 h 2476800"/>
              <a:gd name="connsiteX3" fmla="*/ 2116800 w 2116800"/>
              <a:gd name="connsiteY3" fmla="*/ 2123993 h 2476800"/>
              <a:gd name="connsiteX4" fmla="*/ 1763993 w 2116800"/>
              <a:gd name="connsiteY4" fmla="*/ 2476800 h 2476800"/>
              <a:gd name="connsiteX5" fmla="*/ 352807 w 2116800"/>
              <a:gd name="connsiteY5" fmla="*/ 2476800 h 2476800"/>
              <a:gd name="connsiteX6" fmla="*/ 0 w 2116800"/>
              <a:gd name="connsiteY6" fmla="*/ 2123993 h 2476800"/>
              <a:gd name="connsiteX7" fmla="*/ 0 w 2116800"/>
              <a:gd name="connsiteY7" fmla="*/ 352807 h 2476800"/>
              <a:gd name="connsiteX8" fmla="*/ 352807 w 2116800"/>
              <a:gd name="connsiteY8" fmla="*/ 0 h 24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6800" h="2476800">
                <a:moveTo>
                  <a:pt x="352807" y="0"/>
                </a:moveTo>
                <a:lnTo>
                  <a:pt x="1763993" y="0"/>
                </a:lnTo>
                <a:cubicBezTo>
                  <a:pt x="1958843" y="0"/>
                  <a:pt x="2116800" y="157957"/>
                  <a:pt x="2116800" y="352807"/>
                </a:cubicBezTo>
                <a:lnTo>
                  <a:pt x="2116800" y="2123993"/>
                </a:lnTo>
                <a:cubicBezTo>
                  <a:pt x="2116800" y="2318843"/>
                  <a:pt x="1958843" y="2476800"/>
                  <a:pt x="1763993" y="2476800"/>
                </a:cubicBezTo>
                <a:lnTo>
                  <a:pt x="352807" y="2476800"/>
                </a:lnTo>
                <a:cubicBezTo>
                  <a:pt x="157957" y="2476800"/>
                  <a:pt x="0" y="2318843"/>
                  <a:pt x="0" y="2123993"/>
                </a:cubicBezTo>
                <a:lnTo>
                  <a:pt x="0" y="352807"/>
                </a:lnTo>
                <a:cubicBezTo>
                  <a:pt x="0" y="157957"/>
                  <a:pt x="157957" y="0"/>
                  <a:pt x="352807" y="0"/>
                </a:cubicBezTo>
                <a:close/>
              </a:path>
            </a:pathLst>
          </a:custGeom>
          <a:ln>
            <a:solidFill>
              <a:schemeClr val="tx1">
                <a:lumMod val="40000"/>
                <a:lumOff val="60000"/>
                <a:alpha val="50000"/>
              </a:schemeClr>
            </a:solidFill>
          </a:ln>
        </p:spPr>
      </p:pic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4487466" y="1979771"/>
            <a:ext cx="3779996" cy="32480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chemeClr val="accent1"/>
                </a:solidFill>
                <a:uFillTx/>
                <a:latin typeface="+mj-lt"/>
              </a:rPr>
              <a:t>Your title here</a:t>
            </a:r>
            <a:endParaRPr lang="en-US" sz="1350" b="1" dirty="0">
              <a:solidFill>
                <a:schemeClr val="accent1"/>
              </a:solidFill>
              <a:uFillTx/>
              <a:latin typeface="+mj-lt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4487466" y="2389823"/>
            <a:ext cx="3779996" cy="6981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lt"/>
                <a:sym typeface="Arial" panose="020B0604020202020204" pitchFamily="34" charset="0"/>
              </a:rPr>
              <a:t>Presentations are communication tools that can be used as demonstrations, lectures, speeches, reports, and more.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+mn-lt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4487466" y="3166586"/>
            <a:ext cx="3779996" cy="32480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chemeClr val="accent1"/>
                </a:solidFill>
                <a:uFillTx/>
                <a:latin typeface="+mj-lt"/>
              </a:rPr>
              <a:t>Your title here</a:t>
            </a:r>
            <a:endParaRPr lang="en-US" sz="1350" b="1" dirty="0">
              <a:solidFill>
                <a:schemeClr val="accent1"/>
              </a:solidFill>
              <a:uFillTx/>
              <a:latin typeface="+mj-lt"/>
            </a:endParaRPr>
          </a:p>
        </p:txBody>
      </p:sp>
      <p:sp>
        <p:nvSpPr>
          <p:cNvPr id="15" name="矩形 14"/>
          <p:cNvSpPr/>
          <p:nvPr>
            <p:custDataLst>
              <p:tags r:id="rId9"/>
            </p:custDataLst>
          </p:nvPr>
        </p:nvSpPr>
        <p:spPr>
          <a:xfrm>
            <a:off x="4487466" y="3576638"/>
            <a:ext cx="3779996" cy="6981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lt"/>
                <a:sym typeface="Arial" panose="020B0604020202020204" pitchFamily="34" charset="0"/>
              </a:rPr>
              <a:t>Presentations are communication tools that can be used as demonstrations, lectures, speeches, reports, and more.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+mn-lt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10"/>
            </p:custDataLst>
          </p:nvPr>
        </p:nvSpPr>
        <p:spPr>
          <a:xfrm>
            <a:off x="4487466" y="4353401"/>
            <a:ext cx="3779996" cy="32480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chemeClr val="accent1"/>
                </a:solidFill>
                <a:uFillTx/>
                <a:latin typeface="+mj-lt"/>
              </a:rPr>
              <a:t>Your title here</a:t>
            </a:r>
            <a:endParaRPr lang="en-US" sz="1350" b="1" dirty="0">
              <a:solidFill>
                <a:schemeClr val="accent1"/>
              </a:solidFill>
              <a:uFillTx/>
              <a:latin typeface="+mj-lt"/>
            </a:endParaRPr>
          </a:p>
        </p:txBody>
      </p:sp>
      <p:sp>
        <p:nvSpPr>
          <p:cNvPr id="17" name="矩形 16"/>
          <p:cNvSpPr/>
          <p:nvPr>
            <p:custDataLst>
              <p:tags r:id="rId11"/>
            </p:custDataLst>
          </p:nvPr>
        </p:nvSpPr>
        <p:spPr>
          <a:xfrm>
            <a:off x="4487466" y="4763453"/>
            <a:ext cx="3779996" cy="6981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lt"/>
                <a:sym typeface="Arial" panose="020B0604020202020204" pitchFamily="34" charset="0"/>
              </a:rPr>
              <a:t>Presentations are communication tools that can be used as demonstrations, lectures, speeches, reports, and more.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+mn-lt"/>
              <a:sym typeface="Arial" panose="020B0604020202020204" pitchFamily="34" charset="0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0690" name="Rectangle 41"/>
          <p:cNvSpPr/>
          <p:nvPr/>
        </p:nvSpPr>
        <p:spPr>
          <a:xfrm>
            <a:off x="457200" y="152400"/>
            <a:ext cx="8229600" cy="609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endParaRPr sz="4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70691" name="Table 370690"/>
          <p:cNvGraphicFramePr/>
          <p:nvPr/>
        </p:nvGraphicFramePr>
        <p:xfrm>
          <a:off x="228600" y="0"/>
          <a:ext cx="8915400" cy="6858000"/>
        </p:xfrm>
        <a:graphic>
          <a:graphicData uri="http://schemas.openxmlformats.org/drawingml/2006/table">
            <a:tbl>
              <a:tblPr/>
              <a:tblGrid>
                <a:gridCol w="4457700"/>
                <a:gridCol w="4457700"/>
              </a:tblGrid>
              <a:tr h="34290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anose="020B060403050404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anose="020B060403050404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ClrTx/>
                        <a:buSzTx/>
                        <a:buFontTx/>
                        <a:buNone/>
                      </a:pPr>
                      <a:endParaRPr lang="en-US" sz="3300" dirty="0">
                        <a:ea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anose="020B060403050404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anose="020B060403050404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ClrTx/>
                        <a:buSzTx/>
                        <a:buFontTx/>
                        <a:buNone/>
                      </a:pPr>
                      <a:endParaRPr lang="en-US" sz="3300" dirty="0">
                        <a:ea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anose="020B060403050404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anose="020B060403050404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ClrTx/>
                        <a:buSzTx/>
                        <a:buFontTx/>
                        <a:buNone/>
                      </a:pPr>
                      <a:endParaRPr lang="en-US" sz="3300" dirty="0">
                        <a:ea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anose="020B060403050404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anose="020B060403050404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eaLnBrk="1" hangingPunct="1">
                        <a:buClrTx/>
                        <a:buSzTx/>
                        <a:buFontTx/>
                        <a:buNone/>
                      </a:pPr>
                      <a:endParaRPr lang="en-US" sz="3300" dirty="0">
                        <a:ea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6344" name="Picture 24" descr="C:\Users\Home\Desktop\61005224_IMG_6331_1403082796.jpg"/>
          <p:cNvPicPr>
            <a:picLocks noChangeAspect="1"/>
          </p:cNvPicPr>
          <p:nvPr/>
        </p:nvPicPr>
        <p:blipFill>
          <a:blip r:embed="rId1"/>
          <a:srcRect l="-6956" r="7826" b="-43323"/>
          <a:stretch>
            <a:fillRect/>
          </a:stretch>
        </p:blipFill>
        <p:spPr>
          <a:xfrm>
            <a:off x="-457200" y="0"/>
            <a:ext cx="4953000" cy="510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46" name="Picture 26" descr="C:\Users\Home\Desktop\135816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0"/>
            <a:ext cx="4648200" cy="344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3429000"/>
            <a:ext cx="51054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47" name="Picture 27" descr="C:\Users\Home\Desktop\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352800"/>
            <a:ext cx="4495800" cy="350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Explosion 2 20"/>
          <p:cNvSpPr/>
          <p:nvPr/>
        </p:nvSpPr>
        <p:spPr>
          <a:xfrm>
            <a:off x="-838200" y="0"/>
            <a:ext cx="6705600" cy="36576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Mặt trời mọc ở thời điểm n</a:t>
            </a:r>
            <a:r>
              <a:rPr sz="32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 trong ng</a:t>
            </a:r>
            <a:r>
              <a:rPr sz="32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y?</a:t>
            </a:r>
            <a:endParaRPr sz="3200" dirty="0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4" name="16-Point Star 23"/>
          <p:cNvSpPr/>
          <p:nvPr/>
        </p:nvSpPr>
        <p:spPr>
          <a:xfrm>
            <a:off x="4038600" y="0"/>
            <a:ext cx="5105400" cy="3505200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Thời điểm mặt trời chiếu ánh nắng chói trang v</a:t>
            </a:r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gay gắt v</a:t>
            </a:r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 khi n</a:t>
            </a:r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o?</a:t>
            </a:r>
            <a:endParaRPr sz="2800" dirty="0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-304800" y="2514600"/>
            <a:ext cx="4952998" cy="4343400"/>
          </a:xfrm>
          <a:prstGeom prst="star5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srgbClr val="CC0000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srgbClr val="CC0000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srgbClr val="CC0000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vì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srgbClr val="CC0000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srgbClr val="CC0000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sao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srgbClr val="CC0000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srgbClr val="CC0000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trên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srgbClr val="CC0000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srgbClr val="CC0000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trời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srgbClr val="CC0000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srgbClr val="CC0000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srgbClr val="CC0000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srgbClr val="CC0000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srgbClr val="CC0000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hay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srgbClr val="CC0000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nhiều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srgbClr val="CC0000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srgbClr val="CC0000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vì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srgbClr val="CC0000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solidFill>
                    <a:srgbClr val="CC0000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sao</a:t>
            </a:r>
            <a:r>
              <a:rPr kumimoji="0" lang="en-US" sz="2000" b="0" i="0" u="none" strike="noStrike" kern="1200" cap="none" spc="0" normalizeH="0" baseline="0" noProof="0" dirty="0">
                <a:ln>
                  <a:solidFill>
                    <a:srgbClr val="CC0000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2000" b="0" i="0" u="none" strike="noStrike" kern="1200" cap="none" spc="0" normalizeH="0" baseline="0" noProof="0" dirty="0">
              <a:ln>
                <a:solidFill>
                  <a:srgbClr val="CC0000"/>
                </a:solidFill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16-Point Star 25"/>
          <p:cNvSpPr/>
          <p:nvPr/>
        </p:nvSpPr>
        <p:spPr>
          <a:xfrm>
            <a:off x="5105400" y="3810000"/>
            <a:ext cx="3657600" cy="3048000"/>
          </a:xfrm>
          <a:prstGeom prst="star16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Mặt trăng tròn v</a:t>
            </a:r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sáng nhất khi n</a:t>
            </a:r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o?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2514600"/>
            <a:ext cx="89916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bất ngờ?</a:t>
            </a:r>
            <a:endParaRPr sz="72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3" name="ban goi qua xin chuc mung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tieng vo tay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39200" y="3048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tuyet voi 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ban goi qua.MP3">
            <a:hlinkClick r:id="" action="ppaction://media"/>
          </p:cNvPr>
          <p:cNvPicPr>
            <a:picLocks noRot="1"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3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7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24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32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1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1" grpId="0" animBg="1"/>
      <p:bldP spid="21" grpId="1" animBg="1"/>
      <p:bldP spid="24" grpId="0" animBg="1"/>
      <p:bldP spid="24" grpId="1" animBg="1"/>
      <p:bldP spid="26" grpId="0" animBg="1"/>
      <p:bldP spid="26" grpId="1" animBg="1"/>
      <p:bldP spid="27" grpId="0"/>
      <p:bldP spid="2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7042" name="Picture 2" descr="C:\Users\Home\Desktop\131015khung-hinh-ong-mat-troi-de-thuon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2057400" y="1752600"/>
            <a:ext cx="5867400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Thử</a:t>
            </a:r>
            <a:r>
              <a:rPr kumimoji="0" lang="en-US" sz="80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tài</a:t>
            </a:r>
            <a:r>
              <a:rPr kumimoji="0" lang="en-US" sz="80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80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sz="80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endParaRPr kumimoji="0" lang="en-US" sz="80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nang som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2400" y="5105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24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3826" name="Text Box 7"/>
          <p:cNvSpPr txBox="1"/>
          <p:nvPr/>
        </p:nvSpPr>
        <p:spPr>
          <a:xfrm>
            <a:off x="6080125" y="8747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33827" name="WordArt 8"/>
          <p:cNvSpPr>
            <a:spLocks noTextEdit="1"/>
          </p:cNvSpPr>
          <p:nvPr/>
        </p:nvSpPr>
        <p:spPr>
          <a:xfrm>
            <a:off x="1905000" y="838200"/>
            <a:ext cx="5619750" cy="533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42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Bầu trời bé yêu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" name="sao khue cua em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15" descr="G:\TRANG ''''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676400"/>
            <a:ext cx="2362200" cy="306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16" descr="G:\SA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038600"/>
            <a:ext cx="248920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12" name="Picture 12" descr="MĂT 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2057400"/>
            <a:ext cx="28956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0" name="sao khue cua em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5428" fill="hold"/>
                                        <p:tgtEl>
                                          <p:spTgt spid="13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vi do mat troi moc.mo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0658" name="Picture 2" descr="C:\Users\Home\Desktop\mat troi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457200" y="2590800"/>
            <a:ext cx="8077200" cy="1600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br>
              <a:rPr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 sáng mặt trời có tác dụng gì đối với đời sống của con người?</a:t>
            </a:r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1124" name="Picture 4" descr="1318232114_small_nvn_12545267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7200" y="0"/>
            <a:ext cx="4876800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1126" name="Rectangle 6"/>
          <p:cNvSpPr/>
          <p:nvPr/>
        </p:nvSpPr>
        <p:spPr>
          <a:xfrm>
            <a:off x="5943600" y="6175375"/>
            <a:ext cx="2514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Phơi Thóc</a:t>
            </a:r>
            <a:endParaRPr sz="3600" dirty="0">
              <a:solidFill>
                <a:srgbClr val="CC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1127" name="Text Box 7"/>
          <p:cNvSpPr txBox="1"/>
          <p:nvPr/>
        </p:nvSpPr>
        <p:spPr>
          <a:xfrm>
            <a:off x="685800" y="6172200"/>
            <a:ext cx="2590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Phơi áo</a:t>
            </a:r>
            <a:endParaRPr sz="4000" dirty="0">
              <a:solidFill>
                <a:srgbClr val="CC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1511" name="Picture 7" descr="C:\Documents and Settings\Administrator\Desktop\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67200" cy="293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8" descr="I:\phoi_quan_ao_troi_mu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5600"/>
            <a:ext cx="4191000" cy="3371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6" grpId="0"/>
      <p:bldP spid="2611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90" name="Picture 10" descr="C:\Documents and Settings\Administrator\Desktop\Agriviet.Com-WP_20131019_036_-_Copy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8600"/>
            <a:ext cx="4495800" cy="662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6" descr="cay-mit-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0"/>
            <a:ext cx="48006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365.54998779296875,&quot;width&quot;:396.850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69_1*l_h_a*1_2_1"/>
  <p:tag name="KSO_WM_TEMPLATE_CATEGORY" val="diagram"/>
  <p:tag name="KSO_WM_TEMPLATE_INDEX" val="20237969"/>
  <p:tag name="KSO_WM_UNIT_LAYERLEVEL" val="1_1_1"/>
  <p:tag name="KSO_WM_TAG_VERSION" val="3.0"/>
  <p:tag name="KSO_WM_BEAUTIFY_FLAG" val="#wm#"/>
  <p:tag name="KSO_WM_UNIT_TEXT_FILL_FORE_SCHEMECOLOR_INDEX" val="1"/>
  <p:tag name="KSO_WM_UNIT_TEXT_FILL_TYPE" val="1"/>
  <p:tag name="KSO_WM_UNIT_PRESET_TEXT" val="Your title here"/>
  <p:tag name="KSO_WM_UNIT_USESOURCEFORMAT_APPLY" val="1"/>
</p:tagLst>
</file>

<file path=ppt/tags/tag11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365.54998779296875,&quot;width&quot;:396.850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69_1*l_h_f*1_2_1"/>
  <p:tag name="KSO_WM_TEMPLATE_CATEGORY" val="diagram"/>
  <p:tag name="KSO_WM_TEMPLATE_INDEX" val="20237969"/>
  <p:tag name="KSO_WM_UNIT_LAYERLEVEL" val="1_1_1"/>
  <p:tag name="KSO_WM_TAG_VERSION" val="3.0"/>
  <p:tag name="KSO_WM_BEAUTIFY_FLAG" val="#wm#"/>
  <p:tag name="KSO_WM_UNIT_TEXT_FILL_FORE_SCHEMECOLOR_INDEX" val="1"/>
  <p:tag name="KSO_WM_UNIT_TEXT_FILL_TYPE" val="1"/>
  <p:tag name="KSO_WM_UNIT_PRESET_TEXT" val="Presentations are communication tools that can be used as demonstrations, lectures, speeches, reports, and more."/>
  <p:tag name="KSO_WM_UNIT_USESOURCEFORMAT_APPLY" val="1"/>
</p:tagLst>
</file>

<file path=ppt/tags/tag12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365.54998779296875,&quot;width&quot;:396.850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69_1*l_h_a*1_3_1"/>
  <p:tag name="KSO_WM_TEMPLATE_CATEGORY" val="diagram"/>
  <p:tag name="KSO_WM_TEMPLATE_INDEX" val="20237969"/>
  <p:tag name="KSO_WM_UNIT_LAYERLEVEL" val="1_1_1"/>
  <p:tag name="KSO_WM_TAG_VERSION" val="3.0"/>
  <p:tag name="KSO_WM_BEAUTIFY_FLAG" val="#wm#"/>
  <p:tag name="KSO_WM_UNIT_TEXT_FILL_FORE_SCHEMECOLOR_INDEX" val="1"/>
  <p:tag name="KSO_WM_UNIT_TEXT_FILL_TYPE" val="1"/>
  <p:tag name="KSO_WM_UNIT_PRESET_TEXT" val="Your title here"/>
  <p:tag name="KSO_WM_UNIT_USESOURCEFORMAT_APPLY" val="1"/>
</p:tagLst>
</file>

<file path=ppt/tags/tag13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365.54998779296875,&quot;width&quot;:396.850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69_1*l_h_f*1_3_1"/>
  <p:tag name="KSO_WM_TEMPLATE_CATEGORY" val="diagram"/>
  <p:tag name="KSO_WM_TEMPLATE_INDEX" val="20237969"/>
  <p:tag name="KSO_WM_UNIT_LAYERLEVEL" val="1_1_1"/>
  <p:tag name="KSO_WM_TAG_VERSION" val="3.0"/>
  <p:tag name="KSO_WM_BEAUTIFY_FLAG" val="#wm#"/>
  <p:tag name="KSO_WM_UNIT_TEXT_FILL_FORE_SCHEMECOLOR_INDEX" val="1"/>
  <p:tag name="KSO_WM_UNIT_TEXT_FILL_TYPE" val="1"/>
  <p:tag name="KSO_WM_UNIT_PRESET_TEXT" val="Presentations are communication tools that can be used as demonstrations, lectures, speeches, reports, and more."/>
  <p:tag name="KSO_WM_UNIT_USESOURCEFORMAT_APPLY" val="1"/>
</p:tagLst>
</file>

<file path=ppt/tags/tag14.xml><?xml version="1.0" encoding="utf-8"?>
<p:tagLst xmlns:p="http://schemas.openxmlformats.org/presentationml/2006/main">
  <p:tag name="KSO_WM_SLIDE_ID" val="custom20238397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3"/>
  <p:tag name="KSO_WM_SLIDE_INDEX" val="1"/>
  <p:tag name="KSO_WM_SLIDE_SIZE" val="396.85*322.5"/>
  <p:tag name="KSO_WM_SLIDE_POSITION" val="471.125*160.9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8397"/>
  <p:tag name="KSO_WM_SLIDE_LAYOUT" val="a_d_l"/>
  <p:tag name="KSO_WM_SLIDE_LAYOUT_CNT" val="1_1_1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8397_1*a*1"/>
  <p:tag name="KSO_WM_TEMPLATE_CATEGORY" val="custom"/>
  <p:tag name="KSO_WM_TEMPLATE_INDEX" val="20238397"/>
  <p:tag name="KSO_WM_UNIT_LAYERLEVEL" val="1"/>
  <p:tag name="KSO_WM_TAG_VERSION" val="3.0"/>
  <p:tag name="KSO_WM_BEAUTIFY_FLAG" val="#wm#"/>
  <p:tag name="KSO_WM_UNIT_PRESET_TEXT" val="Your title here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8397_1*i*2"/>
  <p:tag name="KSO_WM_TEMPLATE_CATEGORY" val="custom"/>
  <p:tag name="KSO_WM_TEMPLATE_INDEX" val="20238397"/>
  <p:tag name="KSO_WM_UNIT_LAYERLEVEL" val="1"/>
  <p:tag name="KSO_WM_TAG_VERSION" val="3.0"/>
  <p:tag name="KSO_WM_BEAUTIFY_FLAG" val="#wm#"/>
  <p:tag name="KSO_WM_UNIT_USESOURCEFORMAT_APPLY" val="1"/>
</p:tagLst>
</file>

<file path=ppt/tags/tag7.xml><?xml version="1.0" encoding="utf-8"?>
<p:tagLst xmlns:p="http://schemas.openxmlformats.org/presentationml/2006/main">
  <p:tag name="KSO_WM_UNIT_VALUE" val="687*58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97_1*d*1"/>
  <p:tag name="KSO_WM_TEMPLATE_CATEGORY" val="custom"/>
  <p:tag name="KSO_WM_TEMPLATE_INDEX" val="20238397"/>
  <p:tag name="KSO_WM_UNIT_LAYERLEVEL" val="1"/>
  <p:tag name="KSO_WM_TAG_VERSION" val="3.0"/>
  <p:tag name="KSO_WM_BEAUTIFY_FLAG" val="#wm#"/>
  <p:tag name="KSO_WM_UNIT_LINE_FORE_SCHEMECOLOR_INDEX" val="13"/>
  <p:tag name="KSO_WM_UNIT_LINE_FILL_TYPE" val="2"/>
  <p:tag name="KSO_WM_UNIT_USESOURCEFORMAT_APPLY" val="1"/>
</p:tagLst>
</file>

<file path=ppt/tags/tag8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365.54998779296875,&quot;width&quot;:396.850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69_1*l_h_a*1_1_1"/>
  <p:tag name="KSO_WM_TEMPLATE_CATEGORY" val="diagram"/>
  <p:tag name="KSO_WM_TEMPLATE_INDEX" val="20237969"/>
  <p:tag name="KSO_WM_UNIT_LAYERLEVEL" val="1_1_1"/>
  <p:tag name="KSO_WM_TAG_VERSION" val="3.0"/>
  <p:tag name="KSO_WM_BEAUTIFY_FLAG" val="#wm#"/>
  <p:tag name="KSO_WM_UNIT_TEXT_FILL_FORE_SCHEMECOLOR_INDEX" val="1"/>
  <p:tag name="KSO_WM_UNIT_TEXT_FILL_TYPE" val="1"/>
  <p:tag name="KSO_WM_UNIT_PRESET_TEXT" val="Your title here"/>
  <p:tag name="KSO_WM_UNIT_USESOURCEFORMAT_APPLY" val="1"/>
</p:tagLst>
</file>

<file path=ppt/tags/tag9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365.54998779296875,&quot;width&quot;:396.850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69_1*l_h_f*1_1_1"/>
  <p:tag name="KSO_WM_TEMPLATE_CATEGORY" val="diagram"/>
  <p:tag name="KSO_WM_TEMPLATE_INDEX" val="20237969"/>
  <p:tag name="KSO_WM_UNIT_LAYERLEVEL" val="1_1_1"/>
  <p:tag name="KSO_WM_TAG_VERSION" val="3.0"/>
  <p:tag name="KSO_WM_BEAUTIFY_FLAG" val="#wm#"/>
  <p:tag name="KSO_WM_UNIT_TEXT_FILL_FORE_SCHEMECOLOR_INDEX" val="1"/>
  <p:tag name="KSO_WM_UNIT_TEXT_FILL_TYPE" val="1"/>
  <p:tag name="KSO_WM_UNIT_PRESET_TEXT" val="Presentations are communication tools that can be used as demonstrations, lectures, speeches, reports, and more."/>
  <p:tag name="KSO_WM_UNIT_USESOURCEFORMAT_APPLY" val="1"/>
</p:tagLst>
</file>

<file path=ppt/theme/theme1.xml><?xml version="1.0" encoding="utf-8"?>
<a:theme xmlns:a="http://schemas.openxmlformats.org/drawingml/2006/main" name="Ocean">
  <a:themeElements>
    <a:clrScheme name="">
      <a:dk1>
        <a:srgbClr val="FFFFFF"/>
      </a:dk1>
      <a:lt1>
        <a:srgbClr val="000099"/>
      </a:lt1>
      <a:dk2>
        <a:srgbClr val="FFFFFF"/>
      </a:dk2>
      <a:lt2>
        <a:srgbClr val="010199"/>
      </a:lt2>
      <a:accent1>
        <a:srgbClr val="33CCCC"/>
      </a:accent1>
      <a:accent2>
        <a:srgbClr val="00C600"/>
      </a:accent2>
      <a:accent3>
        <a:srgbClr val="AAAACA"/>
      </a:accent3>
      <a:accent4>
        <a:srgbClr val="DCDCDC"/>
      </a:accent4>
      <a:accent5>
        <a:srgbClr val="ADE2E2"/>
      </a:accent5>
      <a:accent6>
        <a:srgbClr val="00B100"/>
      </a:accent6>
      <a:hlink>
        <a:srgbClr val="FFCC00"/>
      </a:hlink>
      <a:folHlink>
        <a:srgbClr val="6699FF"/>
      </a:folHlink>
    </a:clrScheme>
    <a:fontScheme name="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99"/>
        </a:lt1>
        <a:dk2>
          <a:srgbClr val="FFFFFF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CDCDC"/>
        </a:accent4>
        <a:accent5>
          <a:srgbClr val="ADE2E2"/>
        </a:accent5>
        <a:accent6>
          <a:srgbClr val="00B100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D93FF"/>
        </a:lt1>
        <a:dk2>
          <a:srgbClr val="FFFFFF"/>
        </a:dk2>
        <a:lt2>
          <a:srgbClr val="000066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CDCDC"/>
        </a:accent4>
        <a:accent5>
          <a:srgbClr val="B9B9FF"/>
        </a:accent5>
        <a:accent6>
          <a:srgbClr val="8989E5"/>
        </a:accent6>
        <a:hlink>
          <a:srgbClr val="FF33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72E88"/>
        </a:lt1>
        <a:dk2>
          <a:srgbClr val="FFFFFF"/>
        </a:dk2>
        <a:lt2>
          <a:srgbClr val="000000"/>
        </a:lt2>
        <a:accent1>
          <a:srgbClr val="FF6600"/>
        </a:accent1>
        <a:accent2>
          <a:srgbClr val="FFCC00"/>
        </a:accent2>
        <a:accent3>
          <a:srgbClr val="B5ACC4"/>
        </a:accent3>
        <a:accent4>
          <a:srgbClr val="DCDCDC"/>
        </a:accent4>
        <a:accent5>
          <a:srgbClr val="FFB9AA"/>
        </a:accent5>
        <a:accent6>
          <a:srgbClr val="E5B700"/>
        </a:accent6>
        <a:hlink>
          <a:srgbClr val="33CCCC"/>
        </a:hlink>
        <a:folHlink>
          <a:srgbClr val="36CC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003366"/>
        </a:lt2>
        <a:accent1>
          <a:srgbClr val="9966FF"/>
        </a:accent1>
        <a:accent2>
          <a:srgbClr val="00CC66"/>
        </a:accent2>
        <a:accent3>
          <a:srgbClr val="B9B9CA"/>
        </a:accent3>
        <a:accent4>
          <a:srgbClr val="DCDCDC"/>
        </a:accent4>
        <a:accent5>
          <a:srgbClr val="CAB9FF"/>
        </a:accent5>
        <a:accent6>
          <a:srgbClr val="00B75B"/>
        </a:accent6>
        <a:hlink>
          <a:srgbClr val="65C8FF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6600"/>
        </a:lt1>
        <a:dk2>
          <a:srgbClr val="FFFFFF"/>
        </a:dk2>
        <a:lt2>
          <a:srgbClr val="000000"/>
        </a:lt2>
        <a:accent1>
          <a:srgbClr val="B7C533"/>
        </a:accent1>
        <a:accent2>
          <a:srgbClr val="CCCCFF"/>
        </a:accent2>
        <a:accent3>
          <a:srgbClr val="ADB9AA"/>
        </a:accent3>
        <a:accent4>
          <a:srgbClr val="DCDCDC"/>
        </a:accent4>
        <a:accent5>
          <a:srgbClr val="D7DEAD"/>
        </a:accent5>
        <a:accent6>
          <a:srgbClr val="B7B7E5"/>
        </a:accent6>
        <a:hlink>
          <a:srgbClr val="FFFF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B80"/>
        </a:lt1>
        <a:dk2>
          <a:srgbClr val="C1CB75"/>
        </a:dk2>
        <a:lt2>
          <a:srgbClr val="000000"/>
        </a:lt2>
        <a:accent1>
          <a:srgbClr val="6F8406"/>
        </a:accent1>
        <a:accent2>
          <a:srgbClr val="D9E288"/>
        </a:accent2>
        <a:accent3>
          <a:srgbClr val="AABAC1"/>
        </a:accent3>
        <a:accent4>
          <a:srgbClr val="DCDCDC"/>
        </a:accent4>
        <a:accent5>
          <a:srgbClr val="BBC2AA"/>
        </a:accent5>
        <a:accent6>
          <a:srgbClr val="C2CA79"/>
        </a:accent6>
        <a:hlink>
          <a:srgbClr val="00CC00"/>
        </a:hlink>
        <a:folHlink>
          <a:srgbClr val="C0FF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FF6600"/>
        </a:lt1>
        <a:dk2>
          <a:srgbClr val="FFFFFF"/>
        </a:dk2>
        <a:lt2>
          <a:srgbClr val="5F5F5F"/>
        </a:lt2>
        <a:accent1>
          <a:srgbClr val="CC6600"/>
        </a:accent1>
        <a:accent2>
          <a:srgbClr val="FF6600"/>
        </a:accent2>
        <a:accent3>
          <a:srgbClr val="FFB9AA"/>
        </a:accent3>
        <a:accent4>
          <a:srgbClr val="DCDCDC"/>
        </a:accent4>
        <a:accent5>
          <a:srgbClr val="E2B9AA"/>
        </a:accent5>
        <a:accent6>
          <a:srgbClr val="E55B00"/>
        </a:accent6>
        <a:hlink>
          <a:srgbClr val="FFFF99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FFBA2F"/>
        </a:lt1>
        <a:dk2>
          <a:srgbClr val="A50021"/>
        </a:dk2>
        <a:lt2>
          <a:srgbClr val="000000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CDCDC"/>
        </a:accent4>
        <a:accent5>
          <a:srgbClr val="FFB9AA"/>
        </a:accent5>
        <a:accent6>
          <a:srgbClr val="B75B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0</TotalTime>
  <Words>1672</Words>
  <Application>WPS Slides</Application>
  <PresentationFormat/>
  <Paragraphs>97</Paragraphs>
  <Slides>34</Slides>
  <Notes>1</Notes>
  <HiddenSlides>0</HiddenSlides>
  <MMClips>11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5" baseType="lpstr">
      <vt:lpstr>Arial</vt:lpstr>
      <vt:lpstr>SimSun</vt:lpstr>
      <vt:lpstr>Wingdings</vt:lpstr>
      <vt:lpstr>Tahoma</vt:lpstr>
      <vt:lpstr>.VnTime</vt:lpstr>
      <vt:lpstr>Segoe Print</vt:lpstr>
      <vt:lpstr>Times New Roman</vt:lpstr>
      <vt:lpstr>Calibri</vt:lpstr>
      <vt:lpstr>Microsoft YaHei</vt:lpstr>
      <vt:lpstr>Arial Unicode MS</vt:lpstr>
      <vt:lpstr>Ocean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So sánh mặt trăng và các vì sao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Linh Linh</cp:lastModifiedBy>
  <cp:revision>4</cp:revision>
  <dcterms:created xsi:type="dcterms:W3CDTF">2015-11-25T05:04:00Z</dcterms:created>
  <dcterms:modified xsi:type="dcterms:W3CDTF">2025-04-18T08:18:51Z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  <property fmtid="{D5CDD505-2E9C-101B-9397-08002B2CF9AE}" pid="3" name="ICV">
    <vt:lpwstr>556E0AA7F27142BDBB818034966ADE6A_13</vt:lpwstr>
  </property>
  <property fmtid="{D5CDD505-2E9C-101B-9397-08002B2CF9AE}" pid="4" name="KSOProductBuildVer">
    <vt:lpwstr>1033-12.2.0.20795</vt:lpwstr>
  </property>
</Properties>
</file>