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38" r:id="rId2"/>
  </p:sldMasterIdLst>
  <p:notesMasterIdLst>
    <p:notesMasterId r:id="rId30"/>
  </p:notesMasterIdLst>
  <p:sldIdLst>
    <p:sldId id="357" r:id="rId3"/>
    <p:sldId id="346" r:id="rId4"/>
    <p:sldId id="321" r:id="rId5"/>
    <p:sldId id="359" r:id="rId6"/>
    <p:sldId id="358" r:id="rId7"/>
    <p:sldId id="360" r:id="rId8"/>
    <p:sldId id="361" r:id="rId9"/>
    <p:sldId id="362" r:id="rId10"/>
    <p:sldId id="364" r:id="rId11"/>
    <p:sldId id="363" r:id="rId12"/>
    <p:sldId id="365" r:id="rId13"/>
    <p:sldId id="366" r:id="rId14"/>
    <p:sldId id="368" r:id="rId15"/>
    <p:sldId id="369" r:id="rId16"/>
    <p:sldId id="370" r:id="rId17"/>
    <p:sldId id="371" r:id="rId18"/>
    <p:sldId id="373" r:id="rId19"/>
    <p:sldId id="374" r:id="rId20"/>
    <p:sldId id="378" r:id="rId21"/>
    <p:sldId id="376" r:id="rId22"/>
    <p:sldId id="377" r:id="rId23"/>
    <p:sldId id="380" r:id="rId24"/>
    <p:sldId id="375" r:id="rId25"/>
    <p:sldId id="379" r:id="rId26"/>
    <p:sldId id="381" r:id="rId27"/>
    <p:sldId id="382" r:id="rId28"/>
    <p:sldId id="383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ill Sans MT" panose="020B0502020104020203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D" initials="N" lastIdx="2" clrIdx="0">
    <p:extLst>
      <p:ext uri="{19B8F6BF-5375-455C-9EA6-DF929625EA0E}">
        <p15:presenceInfo xmlns:p15="http://schemas.microsoft.com/office/powerpoint/2012/main" userId="N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CCFF33"/>
    <a:srgbClr val="0066FF"/>
    <a:srgbClr val="FFFF99"/>
    <a:srgbClr val="00FFFF"/>
    <a:srgbClr val="FF66FF"/>
    <a:srgbClr val="FFCCFF"/>
    <a:srgbClr val="FF00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7"/>
    <p:restoredTop sz="94654"/>
  </p:normalViewPr>
  <p:slideViewPr>
    <p:cSldViewPr showGuides="1">
      <p:cViewPr varScale="1">
        <p:scale>
          <a:sx n="80" d="100"/>
          <a:sy n="80" d="100"/>
        </p:scale>
        <p:origin x="58" y="3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B3046C-FB8D-4C3F-B19C-DBC73D3F3A3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54C928-FD74-4DF4-A056-73BBD2A2C2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12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512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en-US" sz="1200" b="0" dirty="0">
                <a:latin typeface="Arial" panose="020B0604020202020204" pitchFamily="34" charset="0"/>
              </a:rPr>
              <a:t>1</a:t>
            </a:fld>
            <a:endParaRPr lang="en-US" altLang="en-US" sz="1200" b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536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1536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en-US" sz="1200" b="0" dirty="0"/>
              <a:t>10</a:t>
            </a:fld>
            <a:endParaRPr lang="en-US" altLang="en-US" sz="1200" b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90E420-EC39-4065-909A-37A0BD6C31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FB95E2-1DD0-4157-AE6C-61DFFF91C1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228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90E420-EC39-4065-909A-37A0BD6C31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FB95E2-1DD0-4157-AE6C-61DFFF91C1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4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90E420-EC39-4065-909A-37A0BD6C31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FB95E2-1DD0-4157-AE6C-61DFFF91C1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070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90E420-EC39-4065-909A-37A0BD6C31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FB95E2-1DD0-4157-AE6C-61DFFF91C1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566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90E420-EC39-4065-909A-37A0BD6C31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FB95E2-1DD0-4157-AE6C-61DFFF91C1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719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90E420-EC39-4065-909A-37A0BD6C31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FB95E2-1DD0-4157-AE6C-61DFFF91C1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702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90E420-EC39-4065-909A-37A0BD6C31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FB95E2-1DD0-4157-AE6C-61DFFF91C1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036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90E420-EC39-4065-909A-37A0BD6C31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FB95E2-1DD0-4157-AE6C-61DFFF91C1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5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90E420-EC39-4065-909A-37A0BD6C31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FB95E2-1DD0-4157-AE6C-61DFFF91C1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110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90E420-EC39-4065-909A-37A0BD6C31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FB95E2-1DD0-4157-AE6C-61DFFF91C1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09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90E420-EC39-4065-909A-37A0BD6C31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FB95E2-1DD0-4157-AE6C-61DFFF91C1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7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en-US" strike="noStrike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54F18-7D1C-489F-937F-98F9195E81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48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file:///C:\Users\Admin\Downloads\TroiNangTroiMua-V.A-2802169_hq.mp3" TargetMode="External"/><Relationship Id="rId1" Type="http://schemas.microsoft.com/office/2007/relationships/media" Target="file:///C:\Users\Admin\Downloads\TroiNangTroiMua-V.A-2802169_hq.mp3" TargetMode="Externa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3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endParaRPr lang="en-US" altLang="en-US" dirty="0"/>
          </a:p>
        </p:txBody>
      </p:sp>
      <p:pic>
        <p:nvPicPr>
          <p:cNvPr id="4098" name="Picture 5" descr="fg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88"/>
            <a:ext cx="90582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WordArt 5"/>
          <p:cNvSpPr>
            <a:spLocks noTextEdit="1"/>
          </p:cNvSpPr>
          <p:nvPr/>
        </p:nvSpPr>
        <p:spPr>
          <a:xfrm>
            <a:off x="2514600" y="1752600"/>
            <a:ext cx="4114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4000" b="1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Phát triển nhận thức</a:t>
            </a:r>
          </a:p>
        </p:txBody>
      </p:sp>
      <p:sp>
        <p:nvSpPr>
          <p:cNvPr id="2" name="WordArt 6" descr="Paper bag"/>
          <p:cNvSpPr>
            <a:spLocks noTextEdit="1"/>
          </p:cNvSpPr>
          <p:nvPr/>
        </p:nvSpPr>
        <p:spPr>
          <a:xfrm>
            <a:off x="1828800" y="1447800"/>
            <a:ext cx="55054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blipFill rotWithShape="0">
                  <a:blip r:embed="rId4"/>
                </a:blipFill>
                <a:effectLst>
                  <a:outerShdw dist="563971" dir="14049737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Trường mầm non</a:t>
            </a:r>
          </a:p>
        </p:txBody>
      </p:sp>
      <p:sp>
        <p:nvSpPr>
          <p:cNvPr id="4101" name="WordArt 7"/>
          <p:cNvSpPr>
            <a:spLocks noTextEdit="1"/>
          </p:cNvSpPr>
          <p:nvPr/>
        </p:nvSpPr>
        <p:spPr>
          <a:xfrm>
            <a:off x="1219200" y="4191000"/>
            <a:ext cx="6553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412CE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Chủ đề: THỰC VẬT</a:t>
            </a:r>
          </a:p>
        </p:txBody>
      </p:sp>
      <p:sp>
        <p:nvSpPr>
          <p:cNvPr id="4103" name="WordArt 8"/>
          <p:cNvSpPr>
            <a:spLocks noTextEdit="1"/>
          </p:cNvSpPr>
          <p:nvPr/>
        </p:nvSpPr>
        <p:spPr>
          <a:xfrm>
            <a:off x="1143000" y="5867400"/>
            <a:ext cx="7391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 eaLnBrk="0" hangingPunct="0"/>
            <a:r>
              <a:rPr lang="en-US" sz="3600" b="1" dirty="0" err="1"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600" b="1" dirty="0"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600" b="1" dirty="0"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600" b="1" dirty="0"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H Mai Li </a:t>
            </a:r>
            <a:r>
              <a:rPr lang="en-US" sz="3600" b="1" dirty="0" err="1"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Mlô</a:t>
            </a:r>
            <a:endParaRPr lang="en-US" sz="3600" b="1" dirty="0"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WordArt 9"/>
          <p:cNvSpPr>
            <a:spLocks noTextEdit="1"/>
          </p:cNvSpPr>
          <p:nvPr/>
        </p:nvSpPr>
        <p:spPr>
          <a:xfrm>
            <a:off x="304800" y="533400"/>
            <a:ext cx="8491538" cy="6629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Chào mừng các cô về dự  giờ </a:t>
            </a:r>
          </a:p>
        </p:txBody>
      </p:sp>
      <p:sp>
        <p:nvSpPr>
          <p:cNvPr id="4105" name="WordArt 10" descr="White marble"/>
          <p:cNvSpPr>
            <a:spLocks noTextEdit="1"/>
          </p:cNvSpPr>
          <p:nvPr/>
        </p:nvSpPr>
        <p:spPr>
          <a:xfrm>
            <a:off x="3352800" y="5105400"/>
            <a:ext cx="24669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  <a:scene3d>
              <a:camera prst="legacyObliqueRight">
                <a:rot lat="0" lon="0" rev="0"/>
              </a:camera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Lứa tuổi Lớp: </a:t>
            </a:r>
            <a:r>
              <a:rPr kumimoji="0" lang="vi-VN" altLang="en-US" sz="3600" b="1" i="0" u="none" strike="noStrike" kern="1200" cap="none" spc="0" normalizeH="0" baseline="0" noProof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Lá 1</a:t>
            </a:r>
          </a:p>
        </p:txBody>
      </p:sp>
      <p:sp>
        <p:nvSpPr>
          <p:cNvPr id="4" name="WordArt 8"/>
          <p:cNvSpPr>
            <a:spLocks noTextEdit="1"/>
          </p:cNvSpPr>
          <p:nvPr/>
        </p:nvSpPr>
        <p:spPr>
          <a:xfrm>
            <a:off x="762000" y="3276600"/>
            <a:ext cx="7391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412CE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 TÌM HIỂU VỀ MỘT SỐ LOẠI RAU ,CỦ, QUẢ</a:t>
            </a:r>
          </a:p>
        </p:txBody>
      </p:sp>
      <p:sp>
        <p:nvSpPr>
          <p:cNvPr id="4106" name="Rectangle 1"/>
          <p:cNvSpPr/>
          <p:nvPr/>
        </p:nvSpPr>
        <p:spPr>
          <a:xfrm>
            <a:off x="2481263" y="6256338"/>
            <a:ext cx="4070153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: 11-02-2025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r>
              <a:rPr lang="en-US" altLang="en-US" dirty="0">
                <a:latin typeface="Times New Roman" panose="02020603050405020304" pitchFamily="18" charset="0"/>
              </a:rPr>
              <a:t>qqq</a:t>
            </a:r>
            <a:endParaRPr lang="en-US" alt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5888"/>
            <a:ext cx="8534400" cy="6818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1638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4419600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04800"/>
            <a:ext cx="4648200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276600"/>
            <a:ext cx="4419600" cy="323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013" y="3289300"/>
            <a:ext cx="4598987" cy="322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865970" y="1066862"/>
            <a:ext cx="6343672" cy="570101"/>
          </a:xfrm>
          <a:ln/>
        </p:spPr>
        <p:txBody>
          <a:bodyPr vert="horz" wrap="square" lIns="91440" tIns="45720" rIns="91440" bIns="45720" anchor="ctr" anchorCtr="0">
            <a:normAutofit fontScale="90000"/>
          </a:bodyPr>
          <a:lstStyle/>
          <a:p>
            <a:r>
              <a:rPr lang="en-US" altLang="en-US" dirty="0" err="1"/>
              <a:t>Trẻ</a:t>
            </a:r>
            <a:r>
              <a:rPr lang="en-US" altLang="en-US" dirty="0"/>
              <a:t> </a:t>
            </a:r>
            <a:r>
              <a:rPr lang="en-US" altLang="en-US" dirty="0" err="1"/>
              <a:t>kể</a:t>
            </a:r>
            <a:r>
              <a:rPr lang="en-US" altLang="en-US" dirty="0"/>
              <a:t> </a:t>
            </a:r>
            <a:r>
              <a:rPr lang="en-US" altLang="en-US" dirty="0" err="1"/>
              <a:t>một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loại</a:t>
            </a:r>
            <a:r>
              <a:rPr lang="en-US" altLang="en-US" dirty="0"/>
              <a:t> </a:t>
            </a:r>
            <a:r>
              <a:rPr lang="en-US" altLang="en-US" dirty="0" err="1"/>
              <a:t>rau</a:t>
            </a:r>
            <a:r>
              <a:rPr lang="en-US" altLang="en-US" dirty="0"/>
              <a:t> </a:t>
            </a:r>
            <a:r>
              <a:rPr lang="en-US" altLang="en-US" dirty="0" err="1"/>
              <a:t>ăn</a:t>
            </a:r>
            <a:r>
              <a:rPr lang="en-US" altLang="en-US" dirty="0"/>
              <a:t> </a:t>
            </a:r>
            <a:r>
              <a:rPr lang="en-US" altLang="en-US" dirty="0" err="1"/>
              <a:t>quả</a:t>
            </a:r>
            <a:r>
              <a:rPr lang="en-US" altLang="en-US" dirty="0"/>
              <a:t> </a:t>
            </a:r>
            <a:r>
              <a:rPr lang="en-US" altLang="en-US" dirty="0" err="1"/>
              <a:t>mà</a:t>
            </a:r>
            <a:r>
              <a:rPr lang="en-US" altLang="en-US" dirty="0"/>
              <a:t> </a:t>
            </a:r>
            <a:r>
              <a:rPr lang="en-US" altLang="en-US" dirty="0" err="1"/>
              <a:t>trẻ</a:t>
            </a:r>
            <a:r>
              <a:rPr lang="en-US" altLang="en-US" dirty="0"/>
              <a:t> </a:t>
            </a:r>
            <a:r>
              <a:rPr lang="en-US" altLang="en-US" dirty="0" err="1"/>
              <a:t>biết</a:t>
            </a:r>
            <a:br>
              <a:rPr lang="en-US" altLang="en-US" dirty="0"/>
            </a:br>
            <a:endParaRPr lang="en-US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7800" cy="6934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TÌM HIỂU VỀ CỦ CÀ RỐT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8" y="762000"/>
            <a:ext cx="8272462" cy="609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09600"/>
            <a:ext cx="8534400" cy="5638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TÌM HIỂU CỦ CẢI TRẮNG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229600" cy="464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2253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3" y="457200"/>
            <a:ext cx="7924800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3" y="3429000"/>
            <a:ext cx="7924800" cy="3390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229600" cy="594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19200"/>
            <a:ext cx="3121025" cy="198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14496" y="685872"/>
            <a:ext cx="6343672" cy="1371564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Tìm hiểu về một số loại rau ăn lá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hứng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thú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bài thơ: Hoa kết trái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 chuyện về nội dung bài thơ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8610600" cy="5943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229600" cy="579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7650"/>
            <a:ext cx="8610600" cy="5695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2867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8534400" cy="5943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>
            <a:normAutofit fontScale="90000"/>
          </a:bodyPr>
          <a:lstStyle/>
          <a:p>
            <a:r>
              <a:rPr lang="en-US" altLang="en-US" dirty="0"/>
              <a:t>Cho trẻ so sánh điểm giống và khác nhau giữa cà chua và quả su su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3" y="-26987"/>
            <a:ext cx="8534400" cy="601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304800"/>
            <a:ext cx="2857500" cy="320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>
            <a:normAutofit fontScale="90000"/>
          </a:bodyPr>
          <a:lstStyle/>
          <a:p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7200" y="2286030"/>
            <a:ext cx="8229600" cy="3840133"/>
          </a:xfrm>
          <a:ln/>
        </p:spPr>
        <p:txBody>
          <a:bodyPr vert="horz" wrap="square" lIns="91440" tIns="45720" rIns="91440" bIns="45720" anchor="t" anchorCtr="0"/>
          <a:lstStyle/>
          <a:p>
            <a:r>
              <a:rPr lang="en-US" altLang="en-US" dirty="0">
                <a:solidFill>
                  <a:srgbClr val="FF0000"/>
                </a:solidFill>
              </a:rPr>
              <a:t>TRÒ CHƠI 1: GIƠ NHANH ĐỌC ĐÚNG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TRÒ CHƠI 2: VỀ ĐÚNG NHÀ</a:t>
            </a:r>
          </a:p>
        </p:txBody>
      </p:sp>
      <p:pic>
        <p:nvPicPr>
          <p:cNvPr id="4" name="TroiNangTroiMua-V.A-2802169_hq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3124200"/>
            <a:ext cx="1219200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3F176CB-7C51-4C2B-89A0-C61C615AB544}"/>
              </a:ext>
            </a:extLst>
          </p:cNvPr>
          <p:cNvSpPr/>
          <p:nvPr/>
        </p:nvSpPr>
        <p:spPr>
          <a:xfrm flipH="1">
            <a:off x="762096" y="274638"/>
            <a:ext cx="7315011" cy="1325562"/>
          </a:xfrm>
          <a:prstGeom prst="ellipse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 ĐỘNG 2: </a:t>
            </a:r>
            <a:r>
              <a:rPr lang="en-US" sz="4400" b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Luyện</a:t>
            </a:r>
            <a:r>
              <a:rPr lang="en-US" sz="4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tập</a:t>
            </a:r>
            <a:r>
              <a:rPr lang="en-US" sz="4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B4DEF8-F106-4F84-B85C-D89C444E4BEB}"/>
              </a:ext>
            </a:extLst>
          </p:cNvPr>
          <p:cNvSpPr/>
          <p:nvPr/>
        </p:nvSpPr>
        <p:spPr>
          <a:xfrm>
            <a:off x="3178028" y="3244334"/>
            <a:ext cx="2351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dirty="0"/>
          </a:p>
          <a:p>
            <a:r>
              <a:rPr lang="en-US" altLang="en-US" dirty="0"/>
              <a:t> </a:t>
            </a:r>
            <a:endParaRPr lang="en-US" dirty="0"/>
          </a:p>
        </p:txBody>
      </p:sp>
      <p:pic>
        <p:nvPicPr>
          <p:cNvPr id="1028" name="Picture 4" descr="Hình nền Rau Hữu Cơ Vẽ Tay Nền Xanh, Rau, áp Phích Rau Quả, Khuyến Mãi Rau  Quả Background Vector để tải xuống miễn phí - Pngtree">
            <a:extLst>
              <a:ext uri="{FF2B5EF4-FFF2-40B4-BE49-F238E27FC236}">
                <a16:creationId xmlns:a16="http://schemas.microsoft.com/office/drawing/2014/main" id="{3EE3D43F-2FF5-41D7-963D-AB9EBBFC9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78" y="90"/>
            <a:ext cx="92200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2E7FB9-FBC2-434E-9F2B-FEF61A4B2EB7}"/>
              </a:ext>
            </a:extLst>
          </p:cNvPr>
          <p:cNvSpPr/>
          <p:nvPr/>
        </p:nvSpPr>
        <p:spPr>
          <a:xfrm>
            <a:off x="4952990" y="1582341"/>
            <a:ext cx="281932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x-none" dirty="0">
                <a:latin typeface="Times New Roman" panose="02020603050405020304" pitchFamily="18" charset="0"/>
              </a:rPr>
              <a:t>Rềnh ràng rềnh ràng</a:t>
            </a:r>
          </a:p>
          <a:p>
            <a:r>
              <a:rPr lang="vi-VN" altLang="x-none" dirty="0">
                <a:latin typeface="Times New Roman" panose="02020603050405020304" pitchFamily="18" charset="0"/>
              </a:rPr>
              <a:t>Đi chợ mua hàng</a:t>
            </a:r>
          </a:p>
          <a:p>
            <a:r>
              <a:rPr lang="vi-VN" altLang="x-none" dirty="0">
                <a:latin typeface="Times New Roman" panose="02020603050405020304" pitchFamily="18" charset="0"/>
              </a:rPr>
              <a:t>Tìm các loại rau</a:t>
            </a:r>
          </a:p>
          <a:p>
            <a:r>
              <a:rPr lang="vi-VN" altLang="x-none" dirty="0">
                <a:latin typeface="Times New Roman" panose="02020603050405020304" pitchFamily="18" charset="0"/>
              </a:rPr>
              <a:t>Vị ngọt hàng đầu</a:t>
            </a:r>
          </a:p>
          <a:p>
            <a:r>
              <a:rPr lang="vi-VN" altLang="x-none" dirty="0">
                <a:latin typeface="Times New Roman" panose="02020603050405020304" pitchFamily="18" charset="0"/>
              </a:rPr>
              <a:t>Là mớ rau ngót</a:t>
            </a:r>
          </a:p>
          <a:p>
            <a:r>
              <a:rPr lang="vi-VN" altLang="x-none" dirty="0">
                <a:latin typeface="Times New Roman" panose="02020603050405020304" pitchFamily="18" charset="0"/>
              </a:rPr>
              <a:t>Có thêm tí bọt</a:t>
            </a:r>
          </a:p>
          <a:p>
            <a:r>
              <a:rPr lang="vi-VN" altLang="x-none" dirty="0">
                <a:latin typeface="Times New Roman" panose="02020603050405020304" pitchFamily="18" charset="0"/>
              </a:rPr>
              <a:t>Là nắm rau đay</a:t>
            </a:r>
          </a:p>
          <a:p>
            <a:r>
              <a:rPr lang="vi-VN" altLang="x-none" dirty="0">
                <a:latin typeface="Times New Roman" panose="02020603050405020304" pitchFamily="18" charset="0"/>
              </a:rPr>
              <a:t>Mát ruột mới hay</a:t>
            </a:r>
          </a:p>
          <a:p>
            <a:r>
              <a:rPr lang="vi-VN" altLang="x-none" dirty="0">
                <a:latin typeface="Times New Roman" panose="02020603050405020304" pitchFamily="18" charset="0"/>
              </a:rPr>
              <a:t>Là bó rau má</a:t>
            </a:r>
          </a:p>
          <a:p>
            <a:r>
              <a:rPr lang="vi-VN" altLang="x-none" dirty="0">
                <a:latin typeface="Times New Roman" panose="02020603050405020304" pitchFamily="18" charset="0"/>
              </a:rPr>
              <a:t>Nấu với tôm cá</a:t>
            </a:r>
          </a:p>
          <a:p>
            <a:r>
              <a:rPr lang="vi-VN" altLang="x-none" dirty="0">
                <a:latin typeface="Times New Roman" panose="02020603050405020304" pitchFamily="18" charset="0"/>
              </a:rPr>
              <a:t>Là rau cải xanh</a:t>
            </a:r>
          </a:p>
          <a:p>
            <a:r>
              <a:rPr lang="vi-VN" altLang="x-none" dirty="0">
                <a:latin typeface="Times New Roman" panose="02020603050405020304" pitchFamily="18" charset="0"/>
              </a:rPr>
              <a:t>Nấu canh rất lành</a:t>
            </a:r>
          </a:p>
          <a:p>
            <a:r>
              <a:rPr lang="vi-VN" altLang="x-none" dirty="0">
                <a:latin typeface="Times New Roman" panose="02020603050405020304" pitchFamily="18" charset="0"/>
              </a:rPr>
              <a:t>Là rau láo nháo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755F37F-784A-4DAA-986B-D86779766EC1}"/>
              </a:ext>
            </a:extLst>
          </p:cNvPr>
          <p:cNvSpPr/>
          <p:nvPr/>
        </p:nvSpPr>
        <p:spPr>
          <a:xfrm>
            <a:off x="360527" y="76288"/>
            <a:ext cx="4571880" cy="1371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ĐỒNG DAO “</a:t>
            </a:r>
            <a:r>
              <a:rPr lang="en-US" sz="2400" dirty="0" err="1"/>
              <a:t>Họ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dirty="0"/>
              <a:t>”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381000" y="-685800"/>
            <a:ext cx="8229600" cy="1143000"/>
          </a:xfrm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8534400" cy="6629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 vert="horz" wrap="square" lIns="91440" tIns="45720" rIns="91440" bIns="45720" numCol="1" anchor="t" anchorCtr="0" compatLnSpc="1"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1: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thoại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loại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rau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+ Rau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hứng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thú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bài thơ: Hoa kết trái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 chuyện về nội dung bài thơ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80963"/>
            <a:ext cx="8858250" cy="6696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921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0"/>
            <a:ext cx="7924800" cy="6781800"/>
          </a:xfrm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-304800"/>
            <a:ext cx="871378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3" y="76200"/>
            <a:ext cx="3887787" cy="365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76200"/>
            <a:ext cx="4648200" cy="365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3" y="3733800"/>
            <a:ext cx="3887787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713163"/>
            <a:ext cx="4648200" cy="2814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marL="0" indent="0">
              <a:buNone/>
            </a:pPr>
            <a:r>
              <a:rPr lang="vi-VN" altLang="en-US" dirty="0">
                <a:solidFill>
                  <a:srgbClr val="FF0000"/>
                </a:solidFill>
                <a:latin typeface="Arial" panose="020B0604020202020204" pitchFamily="34" charset="0"/>
              </a:rPr>
              <a:t>Cô nhấn mạnh: Quả cà chua làm được rất nhiều món ăn ngon và bổ dưỡng vì có rất nhiều vitaminA, C giúp mắt các con sáng hơn, tăng sức đề kháng cho cơ thể. Vì vậy các con cần ăn nhiều cà chua sẽ tốt cho cơ thể.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1600278" y="1008201"/>
            <a:ext cx="6571343" cy="1049235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Quan </a:t>
            </a:r>
            <a:r>
              <a:rPr lang="en-US" altLang="en-US" dirty="0" err="1"/>
              <a:t>sát</a:t>
            </a:r>
            <a:r>
              <a:rPr lang="en-US" altLang="en-US" dirty="0"/>
              <a:t> </a:t>
            </a:r>
            <a:r>
              <a:rPr lang="en-US" altLang="en-US" dirty="0" err="1"/>
              <a:t>quả</a:t>
            </a:r>
            <a:r>
              <a:rPr lang="en-US" altLang="en-US" dirty="0"/>
              <a:t> </a:t>
            </a:r>
            <a:r>
              <a:rPr lang="en-US" altLang="en-US" dirty="0" err="1"/>
              <a:t>su</a:t>
            </a:r>
            <a:r>
              <a:rPr lang="en-US" altLang="en-US" dirty="0"/>
              <a:t> </a:t>
            </a:r>
            <a:r>
              <a:rPr lang="en-US" altLang="en-US" dirty="0" err="1"/>
              <a:t>su</a:t>
            </a:r>
            <a:r>
              <a:rPr lang="en-US" altLang="en-US" dirty="0"/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A5E2995-3305-436B-B815-BF38F4D79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05" y="2362228"/>
            <a:ext cx="7259489" cy="457197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301</Words>
  <Application>Microsoft Office PowerPoint</Application>
  <PresentationFormat>On-screen Show (4:3)</PresentationFormat>
  <Paragraphs>49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Times New Roman</vt:lpstr>
      <vt:lpstr>Gill Sans MT</vt:lpstr>
      <vt:lpstr>Calibri</vt:lpstr>
      <vt:lpstr>Arial</vt:lpstr>
      <vt:lpstr>Default Design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quả su su </vt:lpstr>
      <vt:lpstr>PowerPoint Presentation</vt:lpstr>
      <vt:lpstr>PowerPoint Presentation</vt:lpstr>
      <vt:lpstr>Trẻ kể một số loại rau ăn quả mà trẻ biết </vt:lpstr>
      <vt:lpstr>PowerPoint Presentation</vt:lpstr>
      <vt:lpstr>TÌM HIỂU VỀ CỦ CÀ RỐT </vt:lpstr>
      <vt:lpstr>PowerPoint Presentation</vt:lpstr>
      <vt:lpstr>TÌM HIỂU CỦ CẢI TRẮNG</vt:lpstr>
      <vt:lpstr>PowerPoint Presentation</vt:lpstr>
      <vt:lpstr>PowerPoint Presentation</vt:lpstr>
      <vt:lpstr>Tìm hiểu về một số loại rau ăn lá</vt:lpstr>
      <vt:lpstr>PowerPoint Presentation</vt:lpstr>
      <vt:lpstr>PowerPoint Presentation</vt:lpstr>
      <vt:lpstr>PowerPoint Presentation</vt:lpstr>
      <vt:lpstr>PowerPoint Presentation</vt:lpstr>
      <vt:lpstr>Cho trẻ so sánh điểm giống và khác nhau giữa cà chua và quả su su</vt:lpstr>
      <vt:lpstr>     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 HUU VEN</dc:creator>
  <cp:lastModifiedBy>ND</cp:lastModifiedBy>
  <cp:revision>162</cp:revision>
  <dcterms:created xsi:type="dcterms:W3CDTF">2009-03-21T06:12:10Z</dcterms:created>
  <dcterms:modified xsi:type="dcterms:W3CDTF">2025-04-18T17:10:52Z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889FB00DC8294F01863DEE21742C5051_13</vt:lpwstr>
  </property>
  <property fmtid="{D5CDD505-2E9C-101B-9397-08002B2CF9AE}" pid="3" name="KSOProductBuildVer">
    <vt:lpwstr>1033-12.2.0.20795</vt:lpwstr>
  </property>
</Properties>
</file>