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312" r:id="rId4"/>
    <p:sldId id="265" r:id="rId5"/>
    <p:sldId id="297" r:id="rId6"/>
    <p:sldId id="298" r:id="rId7"/>
    <p:sldId id="299" r:id="rId8"/>
    <p:sldId id="274" r:id="rId9"/>
    <p:sldId id="301" r:id="rId10"/>
    <p:sldId id="276" r:id="rId11"/>
    <p:sldId id="305" r:id="rId12"/>
    <p:sldId id="307" r:id="rId13"/>
    <p:sldId id="309" r:id="rId14"/>
    <p:sldId id="310" r:id="rId15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00"/>
    <a:srgbClr val="1C1C1C"/>
    <a:srgbClr val="00FFFF"/>
    <a:srgbClr val="FFFF00"/>
    <a:srgbClr val="FF0066"/>
    <a:srgbClr val="B7A8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773"/>
    <p:restoredTop sz="94660"/>
  </p:normalViewPr>
  <p:slideViewPr>
    <p:cSldViewPr showGuides="1">
      <p:cViewPr varScale="1">
        <p:scale>
          <a:sx n="69" d="100"/>
          <a:sy n="69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/>
          <p:nvPr/>
        </p:nvGrpSpPr>
        <p:grpSpPr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27" name="Freeform 3"/>
            <p:cNvSpPr/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081" name="Freeform 4"/>
            <p:cNvSpPr/>
            <p:nvPr/>
          </p:nvSpPr>
          <p:spPr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77" y="986"/>
                </a:cxn>
                <a:cxn ang="0">
                  <a:pos x="541" y="646"/>
                </a:cxn>
                <a:cxn ang="0">
                  <a:pos x="667" y="374"/>
                </a:cxn>
                <a:cxn ang="0">
                  <a:pos x="922" y="555"/>
                </a:cxn>
                <a:cxn ang="0">
                  <a:pos x="1208" y="822"/>
                </a:cxn>
                <a:cxn ang="0">
                  <a:pos x="1475" y="1049"/>
                </a:cxn>
                <a:cxn ang="0">
                  <a:pos x="1791" y="1286"/>
                </a:cxn>
                <a:cxn ang="0">
                  <a:pos x="1873" y="1337"/>
                </a:cxn>
                <a:cxn ang="0">
                  <a:pos x="1826" y="1281"/>
                </a:cxn>
                <a:cxn ang="0">
                  <a:pos x="1404" y="947"/>
                </a:cxn>
                <a:cxn ang="0">
                  <a:pos x="1082" y="646"/>
                </a:cxn>
                <a:cxn ang="0">
                  <a:pos x="719" y="311"/>
                </a:cxn>
                <a:cxn ang="0">
                  <a:pos x="994" y="294"/>
                </a:cxn>
                <a:cxn ang="0">
                  <a:pos x="1279" y="300"/>
                </a:cxn>
                <a:cxn ang="0">
                  <a:pos x="1606" y="254"/>
                </a:cxn>
                <a:cxn ang="0">
                  <a:pos x="2112" y="186"/>
                </a:cxn>
                <a:cxn ang="0">
                  <a:pos x="2064" y="164"/>
                </a:cxn>
                <a:cxn ang="0">
                  <a:pos x="1535" y="243"/>
                </a:cxn>
                <a:cxn ang="0">
                  <a:pos x="1202" y="260"/>
                </a:cxn>
                <a:cxn ang="0">
                  <a:pos x="755" y="243"/>
                </a:cxn>
                <a:cxn ang="0">
                  <a:pos x="815" y="215"/>
                </a:cxn>
                <a:cxn ang="0">
                  <a:pos x="1136" y="0"/>
                </a:cxn>
                <a:cxn ang="0">
                  <a:pos x="1082" y="28"/>
                </a:cxn>
                <a:cxn ang="0">
                  <a:pos x="1005" y="79"/>
                </a:cxn>
                <a:cxn ang="0">
                  <a:pos x="851" y="181"/>
                </a:cxn>
                <a:cxn ang="0">
                  <a:pos x="667" y="266"/>
                </a:cxn>
                <a:cxn ang="0">
                  <a:pos x="631" y="340"/>
                </a:cxn>
                <a:cxn ang="0">
                  <a:pos x="303" y="555"/>
                </a:cxn>
                <a:cxn ang="0">
                  <a:pos x="0" y="686"/>
                </a:cxn>
                <a:cxn ang="0">
                  <a:pos x="0" y="691"/>
                </a:cxn>
                <a:cxn ang="0">
                  <a:pos x="0" y="725"/>
                </a:cxn>
                <a:cxn ang="0">
                  <a:pos x="297" y="601"/>
                </a:cxn>
                <a:cxn ang="0">
                  <a:pos x="589" y="408"/>
                </a:cxn>
                <a:cxn ang="0">
                  <a:pos x="505" y="635"/>
                </a:cxn>
                <a:cxn ang="0">
                  <a:pos x="523" y="941"/>
                </a:cxn>
                <a:cxn ang="0">
                  <a:pos x="458" y="1105"/>
                </a:cxn>
                <a:cxn ang="0">
                  <a:pos x="327" y="1400"/>
                </a:cxn>
                <a:cxn ang="0">
                  <a:pos x="321" y="1604"/>
                </a:cxn>
                <a:cxn ang="0">
                  <a:pos x="327" y="1604"/>
                </a:cxn>
                <a:cxn ang="0">
                  <a:pos x="345" y="1468"/>
                </a:cxn>
                <a:cxn ang="0">
                  <a:pos x="577" y="986"/>
                </a:cxn>
                <a:cxn ang="0">
                  <a:pos x="577" y="986"/>
                </a:cxn>
              </a:cxnLst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82" name="Freeform 5"/>
            <p:cNvSpPr/>
            <p:nvPr/>
          </p:nvSpPr>
          <p:spPr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83" name="Freeform 6"/>
            <p:cNvSpPr/>
            <p:nvPr/>
          </p:nvSpPr>
          <p:spPr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4" y="1189"/>
                </a:cxn>
                <a:cxn ang="0">
                  <a:pos x="492" y="1195"/>
                </a:cxn>
                <a:cxn ang="0">
                  <a:pos x="582" y="1153"/>
                </a:cxn>
                <a:cxn ang="0">
                  <a:pos x="816" y="1088"/>
                </a:cxn>
                <a:cxn ang="0">
                  <a:pos x="937" y="1058"/>
                </a:cxn>
                <a:cxn ang="0">
                  <a:pos x="762" y="991"/>
                </a:cxn>
                <a:cxn ang="0">
                  <a:pos x="558" y="955"/>
                </a:cxn>
                <a:cxn ang="0">
                  <a:pos x="198" y="973"/>
                </a:cxn>
                <a:cxn ang="0">
                  <a:pos x="300" y="895"/>
                </a:cxn>
                <a:cxn ang="0">
                  <a:pos x="498" y="805"/>
                </a:cxn>
                <a:cxn ang="0">
                  <a:pos x="697" y="673"/>
                </a:cxn>
                <a:cxn ang="0">
                  <a:pos x="703" y="673"/>
                </a:cxn>
                <a:cxn ang="0">
                  <a:pos x="715" y="667"/>
                </a:cxn>
                <a:cxn ang="0">
                  <a:pos x="756" y="649"/>
                </a:cxn>
                <a:cxn ang="0">
                  <a:pos x="780" y="643"/>
                </a:cxn>
                <a:cxn ang="0">
                  <a:pos x="792" y="631"/>
                </a:cxn>
                <a:cxn ang="0">
                  <a:pos x="798" y="619"/>
                </a:cxn>
                <a:cxn ang="0">
                  <a:pos x="792" y="613"/>
                </a:cxn>
                <a:cxn ang="0">
                  <a:pos x="786" y="601"/>
                </a:cxn>
                <a:cxn ang="0">
                  <a:pos x="786" y="576"/>
                </a:cxn>
                <a:cxn ang="0">
                  <a:pos x="798" y="546"/>
                </a:cxn>
                <a:cxn ang="0">
                  <a:pos x="810" y="516"/>
                </a:cxn>
                <a:cxn ang="0">
                  <a:pos x="828" y="486"/>
                </a:cxn>
                <a:cxn ang="0">
                  <a:pos x="840" y="456"/>
                </a:cxn>
                <a:cxn ang="0">
                  <a:pos x="846" y="438"/>
                </a:cxn>
                <a:cxn ang="0">
                  <a:pos x="853" y="432"/>
                </a:cxn>
                <a:cxn ang="0">
                  <a:pos x="853" y="348"/>
                </a:cxn>
                <a:cxn ang="0">
                  <a:pos x="853" y="342"/>
                </a:cxn>
                <a:cxn ang="0">
                  <a:pos x="859" y="336"/>
                </a:cxn>
                <a:cxn ang="0">
                  <a:pos x="877" y="306"/>
                </a:cxn>
                <a:cxn ang="0">
                  <a:pos x="889" y="270"/>
                </a:cxn>
                <a:cxn ang="0">
                  <a:pos x="901" y="240"/>
                </a:cxn>
                <a:cxn ang="0">
                  <a:pos x="907" y="228"/>
                </a:cxn>
                <a:cxn ang="0">
                  <a:pos x="913" y="216"/>
                </a:cxn>
                <a:cxn ang="0">
                  <a:pos x="931" y="173"/>
                </a:cxn>
                <a:cxn ang="0">
                  <a:pos x="949" y="137"/>
                </a:cxn>
                <a:cxn ang="0">
                  <a:pos x="955" y="125"/>
                </a:cxn>
                <a:cxn ang="0">
                  <a:pos x="955" y="119"/>
                </a:cxn>
                <a:cxn ang="0">
                  <a:pos x="973" y="0"/>
                </a:cxn>
                <a:cxn ang="0">
                  <a:pos x="949" y="47"/>
                </a:cxn>
                <a:cxn ang="0">
                  <a:pos x="786" y="113"/>
                </a:cxn>
                <a:cxn ang="0">
                  <a:pos x="709" y="161"/>
                </a:cxn>
                <a:cxn ang="0">
                  <a:pos x="462" y="234"/>
                </a:cxn>
                <a:cxn ang="0">
                  <a:pos x="282" y="288"/>
                </a:cxn>
                <a:cxn ang="0">
                  <a:pos x="174" y="294"/>
                </a:cxn>
                <a:cxn ang="0">
                  <a:pos x="12" y="486"/>
                </a:cxn>
                <a:cxn ang="0">
                  <a:pos x="0" y="510"/>
                </a:cxn>
                <a:cxn ang="0">
                  <a:pos x="0" y="1189"/>
                </a:cxn>
                <a:cxn ang="0">
                  <a:pos x="96" y="1183"/>
                </a:cxn>
                <a:cxn ang="0">
                  <a:pos x="324" y="1189"/>
                </a:cxn>
                <a:cxn ang="0">
                  <a:pos x="324" y="1189"/>
                </a:cxn>
              </a:cxnLst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84" name="Freeform 7"/>
            <p:cNvSpPr/>
            <p:nvPr/>
          </p:nvSpPr>
          <p:spPr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85" name="Freeform 8"/>
            <p:cNvSpPr/>
            <p:nvPr/>
          </p:nvSpPr>
          <p:spPr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8" y="769"/>
                </a:cxn>
                <a:cxn ang="0">
                  <a:pos x="1195" y="1237"/>
                </a:cxn>
                <a:cxn ang="0">
                  <a:pos x="960" y="1195"/>
                </a:cxn>
                <a:cxn ang="0">
                  <a:pos x="726" y="1129"/>
                </a:cxn>
                <a:cxn ang="0">
                  <a:pos x="444" y="1111"/>
                </a:cxn>
                <a:cxn ang="0">
                  <a:pos x="0" y="1081"/>
                </a:cxn>
                <a:cxn ang="0">
                  <a:pos x="30" y="1117"/>
                </a:cxn>
                <a:cxn ang="0">
                  <a:pos x="498" y="1135"/>
                </a:cxn>
                <a:cxn ang="0">
                  <a:pos x="780" y="1189"/>
                </a:cxn>
                <a:cxn ang="0">
                  <a:pos x="1135" y="1304"/>
                </a:cxn>
                <a:cxn ang="0">
                  <a:pos x="1074" y="1322"/>
                </a:cxn>
                <a:cxn ang="0">
                  <a:pos x="714" y="1508"/>
                </a:cxn>
                <a:cxn ang="0">
                  <a:pos x="768" y="1484"/>
                </a:cxn>
                <a:cxn ang="0">
                  <a:pos x="865" y="1442"/>
                </a:cxn>
                <a:cxn ang="0">
                  <a:pos x="1026" y="1358"/>
                </a:cxn>
                <a:cxn ang="0">
                  <a:pos x="1219" y="1298"/>
                </a:cxn>
                <a:cxn ang="0">
                  <a:pos x="1272" y="1225"/>
                </a:cxn>
                <a:cxn ang="0">
                  <a:pos x="1639" y="1045"/>
                </a:cxn>
                <a:cxn ang="0">
                  <a:pos x="1939" y="955"/>
                </a:cxn>
                <a:cxn ang="0">
                  <a:pos x="2185" y="823"/>
                </a:cxn>
                <a:cxn ang="0">
                  <a:pos x="1969" y="913"/>
                </a:cxn>
                <a:cxn ang="0">
                  <a:pos x="1663" y="991"/>
                </a:cxn>
                <a:cxn ang="0">
                  <a:pos x="1345" y="1153"/>
                </a:cxn>
                <a:cxn ang="0">
                  <a:pos x="1507" y="907"/>
                </a:cxn>
                <a:cxn ang="0">
                  <a:pos x="1627" y="546"/>
                </a:cxn>
                <a:cxn ang="0">
                  <a:pos x="1747" y="373"/>
                </a:cxn>
                <a:cxn ang="0">
                  <a:pos x="1987" y="60"/>
                </a:cxn>
                <a:cxn ang="0">
                  <a:pos x="2011" y="0"/>
                </a:cxn>
                <a:cxn ang="0">
                  <a:pos x="1981" y="0"/>
                </a:cxn>
                <a:cxn ang="0">
                  <a:pos x="1603" y="481"/>
                </a:cxn>
                <a:cxn ang="0">
                  <a:pos x="1483" y="889"/>
                </a:cxn>
                <a:cxn ang="0">
                  <a:pos x="1260" y="1177"/>
                </a:cxn>
                <a:cxn ang="0">
                  <a:pos x="1135" y="907"/>
                </a:cxn>
                <a:cxn ang="0">
                  <a:pos x="1014" y="541"/>
                </a:cxn>
                <a:cxn ang="0">
                  <a:pos x="889" y="222"/>
                </a:cxn>
                <a:cxn ang="0">
                  <a:pos x="792" y="0"/>
                </a:cxn>
                <a:cxn ang="0">
                  <a:pos x="756" y="0"/>
                </a:cxn>
                <a:cxn ang="0">
                  <a:pos x="907" y="355"/>
                </a:cxn>
                <a:cxn ang="0">
                  <a:pos x="1038" y="769"/>
                </a:cxn>
                <a:cxn ang="0">
                  <a:pos x="1038" y="769"/>
                </a:cxn>
              </a:cxnLst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86" name="Freeform 9"/>
            <p:cNvSpPr/>
            <p:nvPr/>
          </p:nvSpPr>
          <p:spPr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2" y="565"/>
                </a:cxn>
                <a:cxn ang="0">
                  <a:pos x="330" y="439"/>
                </a:cxn>
                <a:cxn ang="0">
                  <a:pos x="648" y="217"/>
                </a:cxn>
                <a:cxn ang="0">
                  <a:pos x="816" y="0"/>
                </a:cxn>
                <a:cxn ang="0">
                  <a:pos x="678" y="150"/>
                </a:cxn>
                <a:cxn ang="0">
                  <a:pos x="145" y="505"/>
                </a:cxn>
                <a:cxn ang="0">
                  <a:pos x="0" y="734"/>
                </a:cxn>
                <a:cxn ang="0">
                  <a:pos x="0" y="806"/>
                </a:cxn>
                <a:cxn ang="0">
                  <a:pos x="162" y="565"/>
                </a:cxn>
                <a:cxn ang="0">
                  <a:pos x="162" y="565"/>
                </a:cxn>
              </a:cxnLst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87" name="Freeform 10"/>
            <p:cNvSpPr/>
            <p:nvPr/>
          </p:nvSpPr>
          <p:spPr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2" y="66"/>
                </a:cxn>
                <a:cxn ang="0">
                  <a:pos x="762" y="0"/>
                </a:cxn>
                <a:cxn ang="0">
                  <a:pos x="498" y="36"/>
                </a:cxn>
                <a:cxn ang="0">
                  <a:pos x="139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2" y="66"/>
                </a:cxn>
                <a:cxn ang="0">
                  <a:pos x="462" y="66"/>
                </a:cxn>
              </a:cxnLst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88" name="Freeform 11"/>
            <p:cNvSpPr/>
            <p:nvPr/>
          </p:nvSpPr>
          <p:spPr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93" y="240"/>
                </a:cxn>
                <a:cxn ang="0">
                  <a:pos x="1741" y="234"/>
                </a:cxn>
                <a:cxn ang="0">
                  <a:pos x="2096" y="252"/>
                </a:cxn>
                <a:cxn ang="0">
                  <a:pos x="2515" y="234"/>
                </a:cxn>
                <a:cxn ang="0">
                  <a:pos x="3182" y="205"/>
                </a:cxn>
                <a:cxn ang="0">
                  <a:pos x="3128" y="187"/>
                </a:cxn>
                <a:cxn ang="0">
                  <a:pos x="2432" y="222"/>
                </a:cxn>
                <a:cxn ang="0">
                  <a:pos x="2011" y="222"/>
                </a:cxn>
                <a:cxn ang="0">
                  <a:pos x="1465" y="187"/>
                </a:cxn>
                <a:cxn ang="0">
                  <a:pos x="1549" y="168"/>
                </a:cxn>
                <a:cxn ang="0">
                  <a:pos x="2047" y="0"/>
                </a:cxn>
                <a:cxn ang="0">
                  <a:pos x="1969" y="24"/>
                </a:cxn>
                <a:cxn ang="0">
                  <a:pos x="1844" y="66"/>
                </a:cxn>
                <a:cxn ang="0">
                  <a:pos x="1609" y="138"/>
                </a:cxn>
                <a:cxn ang="0">
                  <a:pos x="1344" y="199"/>
                </a:cxn>
                <a:cxn ang="0">
                  <a:pos x="1273" y="252"/>
                </a:cxn>
                <a:cxn ang="0">
                  <a:pos x="768" y="414"/>
                </a:cxn>
                <a:cxn ang="0">
                  <a:pos x="336" y="504"/>
                </a:cxn>
                <a:cxn ang="0">
                  <a:pos x="0" y="619"/>
                </a:cxn>
                <a:cxn ang="0">
                  <a:pos x="300" y="540"/>
                </a:cxn>
                <a:cxn ang="0">
                  <a:pos x="738" y="450"/>
                </a:cxn>
                <a:cxn ang="0">
                  <a:pos x="1183" y="312"/>
                </a:cxn>
                <a:cxn ang="0">
                  <a:pos x="985" y="492"/>
                </a:cxn>
                <a:cxn ang="0">
                  <a:pos x="871" y="745"/>
                </a:cxn>
                <a:cxn ang="0">
                  <a:pos x="865" y="745"/>
                </a:cxn>
                <a:cxn ang="0">
                  <a:pos x="937" y="745"/>
                </a:cxn>
                <a:cxn ang="0">
                  <a:pos x="1026" y="498"/>
                </a:cxn>
                <a:cxn ang="0">
                  <a:pos x="1302" y="282"/>
                </a:cxn>
                <a:cxn ang="0">
                  <a:pos x="1537" y="450"/>
                </a:cxn>
                <a:cxn ang="0">
                  <a:pos x="1777" y="679"/>
                </a:cxn>
                <a:cxn ang="0">
                  <a:pos x="1862" y="745"/>
                </a:cxn>
                <a:cxn ang="0">
                  <a:pos x="1927" y="745"/>
                </a:cxn>
                <a:cxn ang="0">
                  <a:pos x="1699" y="528"/>
                </a:cxn>
                <a:cxn ang="0">
                  <a:pos x="1393" y="240"/>
                </a:cxn>
                <a:cxn ang="0">
                  <a:pos x="1393" y="240"/>
                </a:cxn>
              </a:cxnLst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89" name="Rectangle 12"/>
            <p:cNvSpPr/>
            <p:nvPr/>
          </p:nvSpPr>
          <p:spPr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</a:ln>
          </p:spPr>
          <p:txBody>
            <a:bodyPr/>
            <a:p>
              <a:pPr lvl="0"/>
              <a:endParaRPr dirty="0">
                <a:latin typeface="Times New Roman" panose="02020603050405020304" pitchFamily="18" charset="0"/>
              </a:endParaRPr>
            </a:p>
          </p:txBody>
        </p:sp>
        <p:sp>
          <p:nvSpPr>
            <p:cNvPr id="3090" name="Rectangle 13"/>
            <p:cNvSpPr/>
            <p:nvPr/>
          </p:nvSpPr>
          <p:spPr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</a:ln>
          </p:spPr>
          <p:txBody>
            <a:bodyPr/>
            <a:p>
              <a:pPr lvl="0"/>
              <a:endParaRPr dirty="0">
                <a:latin typeface="Times New Roman" panose="02020603050405020304" pitchFamily="18" charset="0"/>
              </a:endParaRPr>
            </a:p>
          </p:txBody>
        </p:sp>
        <p:sp>
          <p:nvSpPr>
            <p:cNvPr id="38" name="Freeform 14"/>
            <p:cNvSpPr/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9" name="Freeform 15"/>
            <p:cNvSpPr/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0" name="Freeform 16"/>
            <p:cNvSpPr/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094" name="Freeform 17"/>
            <p:cNvSpPr/>
            <p:nvPr/>
          </p:nvSpPr>
          <p:spPr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95" name="Freeform 18"/>
            <p:cNvSpPr/>
            <p:nvPr/>
          </p:nvSpPr>
          <p:spPr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3" name="Freeform 19"/>
            <p:cNvSpPr/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097" name="Freeform 20"/>
            <p:cNvSpPr/>
            <p:nvPr/>
          </p:nvSpPr>
          <p:spPr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50" y="853"/>
                </a:cxn>
                <a:cxn ang="0">
                  <a:pos x="1945" y="1021"/>
                </a:cxn>
                <a:cxn ang="0">
                  <a:pos x="2060" y="1170"/>
                </a:cxn>
                <a:cxn ang="0">
                  <a:pos x="2126" y="1249"/>
                </a:cxn>
                <a:cxn ang="0">
                  <a:pos x="2162" y="1297"/>
                </a:cxn>
                <a:cxn ang="0">
                  <a:pos x="1897" y="979"/>
                </a:cxn>
                <a:cxn ang="0">
                  <a:pos x="1868" y="931"/>
                </a:cxn>
                <a:cxn ang="0">
                  <a:pos x="1789" y="1243"/>
                </a:cxn>
                <a:cxn ang="0">
                  <a:pos x="1777" y="1489"/>
                </a:cxn>
                <a:cxn ang="0">
                  <a:pos x="1826" y="1910"/>
                </a:cxn>
                <a:cxn ang="0">
                  <a:pos x="1795" y="1934"/>
                </a:cxn>
                <a:cxn ang="0">
                  <a:pos x="1753" y="1537"/>
                </a:cxn>
                <a:cxn ang="0">
                  <a:pos x="1735" y="1291"/>
                </a:cxn>
                <a:cxn ang="0">
                  <a:pos x="1771" y="1087"/>
                </a:cxn>
                <a:cxn ang="0">
                  <a:pos x="1777" y="877"/>
                </a:cxn>
                <a:cxn ang="0">
                  <a:pos x="1273" y="1009"/>
                </a:cxn>
                <a:cxn ang="0">
                  <a:pos x="828" y="1134"/>
                </a:cxn>
                <a:cxn ang="0">
                  <a:pos x="324" y="1315"/>
                </a:cxn>
                <a:cxn ang="0">
                  <a:pos x="18" y="1423"/>
                </a:cxn>
                <a:cxn ang="0">
                  <a:pos x="312" y="1285"/>
                </a:cxn>
                <a:cxn ang="0">
                  <a:pos x="685" y="1146"/>
                </a:cxn>
                <a:cxn ang="0">
                  <a:pos x="1026" y="1039"/>
                </a:cxn>
                <a:cxn ang="0">
                  <a:pos x="1417" y="931"/>
                </a:cxn>
                <a:cxn ang="0">
                  <a:pos x="1699" y="817"/>
                </a:cxn>
                <a:cxn ang="0">
                  <a:pos x="1339" y="624"/>
                </a:cxn>
                <a:cxn ang="0">
                  <a:pos x="865" y="516"/>
                </a:cxn>
                <a:cxn ang="0">
                  <a:pos x="228" y="161"/>
                </a:cxn>
                <a:cxn ang="0">
                  <a:pos x="0" y="83"/>
                </a:cxn>
                <a:cxn ang="0">
                  <a:pos x="330" y="179"/>
                </a:cxn>
                <a:cxn ang="0">
                  <a:pos x="715" y="384"/>
                </a:cxn>
                <a:cxn ang="0">
                  <a:pos x="937" y="492"/>
                </a:cxn>
                <a:cxn ang="0">
                  <a:pos x="1357" y="594"/>
                </a:cxn>
                <a:cxn ang="0">
                  <a:pos x="1657" y="745"/>
                </a:cxn>
                <a:cxn ang="0">
                  <a:pos x="1429" y="462"/>
                </a:cxn>
                <a:cxn ang="0">
                  <a:pos x="1291" y="191"/>
                </a:cxn>
                <a:cxn ang="0">
                  <a:pos x="1159" y="0"/>
                </a:cxn>
                <a:cxn ang="0">
                  <a:pos x="1345" y="215"/>
                </a:cxn>
                <a:cxn ang="0">
                  <a:pos x="1495" y="486"/>
                </a:cxn>
                <a:cxn ang="0">
                  <a:pos x="1753" y="805"/>
                </a:cxn>
                <a:cxn ang="0">
                  <a:pos x="1850" y="853"/>
                </a:cxn>
                <a:cxn ang="0">
                  <a:pos x="1850" y="853"/>
                </a:cxn>
              </a:cxnLst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51221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smtClean="0"/>
          </a:p>
        </p:txBody>
      </p:sp>
      <p:sp>
        <p:nvSpPr>
          <p:cNvPr id="51222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  <p:sp>
        <p:nvSpPr>
          <p:cNvPr id="45" name="Rectangle 23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</a:rPr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grpSp>
        <p:nvGrpSpPr>
          <p:cNvPr id="1026" name="Group 2"/>
          <p:cNvGrpSpPr/>
          <p:nvPr/>
        </p:nvGrpSpPr>
        <p:grpSpPr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0179" name="Freeform 3"/>
            <p:cNvSpPr/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33" name="Freeform 4"/>
            <p:cNvSpPr/>
            <p:nvPr/>
          </p:nvSpPr>
          <p:spPr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77" y="986"/>
                </a:cxn>
                <a:cxn ang="0">
                  <a:pos x="541" y="646"/>
                </a:cxn>
                <a:cxn ang="0">
                  <a:pos x="667" y="374"/>
                </a:cxn>
                <a:cxn ang="0">
                  <a:pos x="922" y="555"/>
                </a:cxn>
                <a:cxn ang="0">
                  <a:pos x="1208" y="822"/>
                </a:cxn>
                <a:cxn ang="0">
                  <a:pos x="1475" y="1049"/>
                </a:cxn>
                <a:cxn ang="0">
                  <a:pos x="1791" y="1286"/>
                </a:cxn>
                <a:cxn ang="0">
                  <a:pos x="1873" y="1337"/>
                </a:cxn>
                <a:cxn ang="0">
                  <a:pos x="1826" y="1281"/>
                </a:cxn>
                <a:cxn ang="0">
                  <a:pos x="1404" y="947"/>
                </a:cxn>
                <a:cxn ang="0">
                  <a:pos x="1082" y="646"/>
                </a:cxn>
                <a:cxn ang="0">
                  <a:pos x="719" y="311"/>
                </a:cxn>
                <a:cxn ang="0">
                  <a:pos x="994" y="294"/>
                </a:cxn>
                <a:cxn ang="0">
                  <a:pos x="1279" y="300"/>
                </a:cxn>
                <a:cxn ang="0">
                  <a:pos x="1606" y="254"/>
                </a:cxn>
                <a:cxn ang="0">
                  <a:pos x="2112" y="186"/>
                </a:cxn>
                <a:cxn ang="0">
                  <a:pos x="2064" y="164"/>
                </a:cxn>
                <a:cxn ang="0">
                  <a:pos x="1535" y="243"/>
                </a:cxn>
                <a:cxn ang="0">
                  <a:pos x="1202" y="260"/>
                </a:cxn>
                <a:cxn ang="0">
                  <a:pos x="755" y="243"/>
                </a:cxn>
                <a:cxn ang="0">
                  <a:pos x="815" y="215"/>
                </a:cxn>
                <a:cxn ang="0">
                  <a:pos x="1136" y="0"/>
                </a:cxn>
                <a:cxn ang="0">
                  <a:pos x="1082" y="28"/>
                </a:cxn>
                <a:cxn ang="0">
                  <a:pos x="1005" y="79"/>
                </a:cxn>
                <a:cxn ang="0">
                  <a:pos x="851" y="181"/>
                </a:cxn>
                <a:cxn ang="0">
                  <a:pos x="667" y="266"/>
                </a:cxn>
                <a:cxn ang="0">
                  <a:pos x="631" y="340"/>
                </a:cxn>
                <a:cxn ang="0">
                  <a:pos x="303" y="555"/>
                </a:cxn>
                <a:cxn ang="0">
                  <a:pos x="0" y="686"/>
                </a:cxn>
                <a:cxn ang="0">
                  <a:pos x="0" y="691"/>
                </a:cxn>
                <a:cxn ang="0">
                  <a:pos x="0" y="725"/>
                </a:cxn>
                <a:cxn ang="0">
                  <a:pos x="297" y="601"/>
                </a:cxn>
                <a:cxn ang="0">
                  <a:pos x="589" y="408"/>
                </a:cxn>
                <a:cxn ang="0">
                  <a:pos x="505" y="635"/>
                </a:cxn>
                <a:cxn ang="0">
                  <a:pos x="523" y="941"/>
                </a:cxn>
                <a:cxn ang="0">
                  <a:pos x="458" y="1105"/>
                </a:cxn>
                <a:cxn ang="0">
                  <a:pos x="327" y="1400"/>
                </a:cxn>
                <a:cxn ang="0">
                  <a:pos x="321" y="1604"/>
                </a:cxn>
                <a:cxn ang="0">
                  <a:pos x="327" y="1604"/>
                </a:cxn>
                <a:cxn ang="0">
                  <a:pos x="345" y="1468"/>
                </a:cxn>
                <a:cxn ang="0">
                  <a:pos x="577" y="986"/>
                </a:cxn>
                <a:cxn ang="0">
                  <a:pos x="577" y="986"/>
                </a:cxn>
              </a:cxnLst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4" name="Freeform 5"/>
            <p:cNvSpPr/>
            <p:nvPr/>
          </p:nvSpPr>
          <p:spPr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5" name="Freeform 6"/>
            <p:cNvSpPr/>
            <p:nvPr/>
          </p:nvSpPr>
          <p:spPr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4" y="1189"/>
                </a:cxn>
                <a:cxn ang="0">
                  <a:pos x="492" y="1195"/>
                </a:cxn>
                <a:cxn ang="0">
                  <a:pos x="582" y="1153"/>
                </a:cxn>
                <a:cxn ang="0">
                  <a:pos x="816" y="1088"/>
                </a:cxn>
                <a:cxn ang="0">
                  <a:pos x="937" y="1058"/>
                </a:cxn>
                <a:cxn ang="0">
                  <a:pos x="762" y="991"/>
                </a:cxn>
                <a:cxn ang="0">
                  <a:pos x="558" y="955"/>
                </a:cxn>
                <a:cxn ang="0">
                  <a:pos x="198" y="973"/>
                </a:cxn>
                <a:cxn ang="0">
                  <a:pos x="300" y="895"/>
                </a:cxn>
                <a:cxn ang="0">
                  <a:pos x="498" y="805"/>
                </a:cxn>
                <a:cxn ang="0">
                  <a:pos x="697" y="673"/>
                </a:cxn>
                <a:cxn ang="0">
                  <a:pos x="703" y="673"/>
                </a:cxn>
                <a:cxn ang="0">
                  <a:pos x="715" y="667"/>
                </a:cxn>
                <a:cxn ang="0">
                  <a:pos x="756" y="649"/>
                </a:cxn>
                <a:cxn ang="0">
                  <a:pos x="780" y="643"/>
                </a:cxn>
                <a:cxn ang="0">
                  <a:pos x="792" y="631"/>
                </a:cxn>
                <a:cxn ang="0">
                  <a:pos x="798" y="619"/>
                </a:cxn>
                <a:cxn ang="0">
                  <a:pos x="792" y="613"/>
                </a:cxn>
                <a:cxn ang="0">
                  <a:pos x="786" y="601"/>
                </a:cxn>
                <a:cxn ang="0">
                  <a:pos x="786" y="576"/>
                </a:cxn>
                <a:cxn ang="0">
                  <a:pos x="798" y="546"/>
                </a:cxn>
                <a:cxn ang="0">
                  <a:pos x="810" y="516"/>
                </a:cxn>
                <a:cxn ang="0">
                  <a:pos x="828" y="486"/>
                </a:cxn>
                <a:cxn ang="0">
                  <a:pos x="840" y="456"/>
                </a:cxn>
                <a:cxn ang="0">
                  <a:pos x="846" y="438"/>
                </a:cxn>
                <a:cxn ang="0">
                  <a:pos x="853" y="432"/>
                </a:cxn>
                <a:cxn ang="0">
                  <a:pos x="853" y="348"/>
                </a:cxn>
                <a:cxn ang="0">
                  <a:pos x="853" y="342"/>
                </a:cxn>
                <a:cxn ang="0">
                  <a:pos x="859" y="336"/>
                </a:cxn>
                <a:cxn ang="0">
                  <a:pos x="877" y="306"/>
                </a:cxn>
                <a:cxn ang="0">
                  <a:pos x="889" y="270"/>
                </a:cxn>
                <a:cxn ang="0">
                  <a:pos x="901" y="240"/>
                </a:cxn>
                <a:cxn ang="0">
                  <a:pos x="907" y="228"/>
                </a:cxn>
                <a:cxn ang="0">
                  <a:pos x="913" y="216"/>
                </a:cxn>
                <a:cxn ang="0">
                  <a:pos x="931" y="173"/>
                </a:cxn>
                <a:cxn ang="0">
                  <a:pos x="949" y="137"/>
                </a:cxn>
                <a:cxn ang="0">
                  <a:pos x="955" y="125"/>
                </a:cxn>
                <a:cxn ang="0">
                  <a:pos x="955" y="119"/>
                </a:cxn>
                <a:cxn ang="0">
                  <a:pos x="973" y="0"/>
                </a:cxn>
                <a:cxn ang="0">
                  <a:pos x="949" y="47"/>
                </a:cxn>
                <a:cxn ang="0">
                  <a:pos x="786" y="113"/>
                </a:cxn>
                <a:cxn ang="0">
                  <a:pos x="709" y="161"/>
                </a:cxn>
                <a:cxn ang="0">
                  <a:pos x="462" y="234"/>
                </a:cxn>
                <a:cxn ang="0">
                  <a:pos x="282" y="288"/>
                </a:cxn>
                <a:cxn ang="0">
                  <a:pos x="174" y="294"/>
                </a:cxn>
                <a:cxn ang="0">
                  <a:pos x="12" y="486"/>
                </a:cxn>
                <a:cxn ang="0">
                  <a:pos x="0" y="510"/>
                </a:cxn>
                <a:cxn ang="0">
                  <a:pos x="0" y="1189"/>
                </a:cxn>
                <a:cxn ang="0">
                  <a:pos x="96" y="1183"/>
                </a:cxn>
                <a:cxn ang="0">
                  <a:pos x="324" y="1189"/>
                </a:cxn>
                <a:cxn ang="0">
                  <a:pos x="324" y="1189"/>
                </a:cxn>
              </a:cxnLst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6" name="Freeform 7"/>
            <p:cNvSpPr/>
            <p:nvPr/>
          </p:nvSpPr>
          <p:spPr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7" name="Freeform 8"/>
            <p:cNvSpPr/>
            <p:nvPr/>
          </p:nvSpPr>
          <p:spPr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8" y="769"/>
                </a:cxn>
                <a:cxn ang="0">
                  <a:pos x="1195" y="1237"/>
                </a:cxn>
                <a:cxn ang="0">
                  <a:pos x="960" y="1195"/>
                </a:cxn>
                <a:cxn ang="0">
                  <a:pos x="726" y="1129"/>
                </a:cxn>
                <a:cxn ang="0">
                  <a:pos x="444" y="1111"/>
                </a:cxn>
                <a:cxn ang="0">
                  <a:pos x="0" y="1081"/>
                </a:cxn>
                <a:cxn ang="0">
                  <a:pos x="30" y="1117"/>
                </a:cxn>
                <a:cxn ang="0">
                  <a:pos x="498" y="1135"/>
                </a:cxn>
                <a:cxn ang="0">
                  <a:pos x="780" y="1189"/>
                </a:cxn>
                <a:cxn ang="0">
                  <a:pos x="1135" y="1304"/>
                </a:cxn>
                <a:cxn ang="0">
                  <a:pos x="1074" y="1322"/>
                </a:cxn>
                <a:cxn ang="0">
                  <a:pos x="714" y="1508"/>
                </a:cxn>
                <a:cxn ang="0">
                  <a:pos x="768" y="1484"/>
                </a:cxn>
                <a:cxn ang="0">
                  <a:pos x="865" y="1442"/>
                </a:cxn>
                <a:cxn ang="0">
                  <a:pos x="1026" y="1358"/>
                </a:cxn>
                <a:cxn ang="0">
                  <a:pos x="1219" y="1298"/>
                </a:cxn>
                <a:cxn ang="0">
                  <a:pos x="1272" y="1225"/>
                </a:cxn>
                <a:cxn ang="0">
                  <a:pos x="1639" y="1045"/>
                </a:cxn>
                <a:cxn ang="0">
                  <a:pos x="1939" y="955"/>
                </a:cxn>
                <a:cxn ang="0">
                  <a:pos x="2185" y="823"/>
                </a:cxn>
                <a:cxn ang="0">
                  <a:pos x="1969" y="913"/>
                </a:cxn>
                <a:cxn ang="0">
                  <a:pos x="1663" y="991"/>
                </a:cxn>
                <a:cxn ang="0">
                  <a:pos x="1345" y="1153"/>
                </a:cxn>
                <a:cxn ang="0">
                  <a:pos x="1507" y="907"/>
                </a:cxn>
                <a:cxn ang="0">
                  <a:pos x="1627" y="546"/>
                </a:cxn>
                <a:cxn ang="0">
                  <a:pos x="1747" y="373"/>
                </a:cxn>
                <a:cxn ang="0">
                  <a:pos x="1987" y="60"/>
                </a:cxn>
                <a:cxn ang="0">
                  <a:pos x="2011" y="0"/>
                </a:cxn>
                <a:cxn ang="0">
                  <a:pos x="1981" y="0"/>
                </a:cxn>
                <a:cxn ang="0">
                  <a:pos x="1603" y="481"/>
                </a:cxn>
                <a:cxn ang="0">
                  <a:pos x="1483" y="889"/>
                </a:cxn>
                <a:cxn ang="0">
                  <a:pos x="1260" y="1177"/>
                </a:cxn>
                <a:cxn ang="0">
                  <a:pos x="1135" y="907"/>
                </a:cxn>
                <a:cxn ang="0">
                  <a:pos x="1014" y="541"/>
                </a:cxn>
                <a:cxn ang="0">
                  <a:pos x="889" y="222"/>
                </a:cxn>
                <a:cxn ang="0">
                  <a:pos x="792" y="0"/>
                </a:cxn>
                <a:cxn ang="0">
                  <a:pos x="756" y="0"/>
                </a:cxn>
                <a:cxn ang="0">
                  <a:pos x="907" y="355"/>
                </a:cxn>
                <a:cxn ang="0">
                  <a:pos x="1038" y="769"/>
                </a:cxn>
                <a:cxn ang="0">
                  <a:pos x="1038" y="769"/>
                </a:cxn>
              </a:cxnLst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8" name="Freeform 9"/>
            <p:cNvSpPr/>
            <p:nvPr/>
          </p:nvSpPr>
          <p:spPr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2" y="565"/>
                </a:cxn>
                <a:cxn ang="0">
                  <a:pos x="330" y="439"/>
                </a:cxn>
                <a:cxn ang="0">
                  <a:pos x="648" y="217"/>
                </a:cxn>
                <a:cxn ang="0">
                  <a:pos x="816" y="0"/>
                </a:cxn>
                <a:cxn ang="0">
                  <a:pos x="678" y="150"/>
                </a:cxn>
                <a:cxn ang="0">
                  <a:pos x="145" y="505"/>
                </a:cxn>
                <a:cxn ang="0">
                  <a:pos x="0" y="734"/>
                </a:cxn>
                <a:cxn ang="0">
                  <a:pos x="0" y="806"/>
                </a:cxn>
                <a:cxn ang="0">
                  <a:pos x="162" y="565"/>
                </a:cxn>
                <a:cxn ang="0">
                  <a:pos x="162" y="565"/>
                </a:cxn>
              </a:cxnLst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9" name="Freeform 10"/>
            <p:cNvSpPr/>
            <p:nvPr/>
          </p:nvSpPr>
          <p:spPr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2" y="66"/>
                </a:cxn>
                <a:cxn ang="0">
                  <a:pos x="762" y="0"/>
                </a:cxn>
                <a:cxn ang="0">
                  <a:pos x="498" y="36"/>
                </a:cxn>
                <a:cxn ang="0">
                  <a:pos x="139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2" y="66"/>
                </a:cxn>
                <a:cxn ang="0">
                  <a:pos x="462" y="66"/>
                </a:cxn>
              </a:cxnLst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0" name="Freeform 11"/>
            <p:cNvSpPr/>
            <p:nvPr/>
          </p:nvSpPr>
          <p:spPr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93" y="240"/>
                </a:cxn>
                <a:cxn ang="0">
                  <a:pos x="1741" y="234"/>
                </a:cxn>
                <a:cxn ang="0">
                  <a:pos x="2096" y="252"/>
                </a:cxn>
                <a:cxn ang="0">
                  <a:pos x="2515" y="234"/>
                </a:cxn>
                <a:cxn ang="0">
                  <a:pos x="3182" y="205"/>
                </a:cxn>
                <a:cxn ang="0">
                  <a:pos x="3128" y="187"/>
                </a:cxn>
                <a:cxn ang="0">
                  <a:pos x="2432" y="222"/>
                </a:cxn>
                <a:cxn ang="0">
                  <a:pos x="2011" y="222"/>
                </a:cxn>
                <a:cxn ang="0">
                  <a:pos x="1465" y="187"/>
                </a:cxn>
                <a:cxn ang="0">
                  <a:pos x="1549" y="168"/>
                </a:cxn>
                <a:cxn ang="0">
                  <a:pos x="2047" y="0"/>
                </a:cxn>
                <a:cxn ang="0">
                  <a:pos x="1969" y="24"/>
                </a:cxn>
                <a:cxn ang="0">
                  <a:pos x="1844" y="66"/>
                </a:cxn>
                <a:cxn ang="0">
                  <a:pos x="1609" y="138"/>
                </a:cxn>
                <a:cxn ang="0">
                  <a:pos x="1344" y="199"/>
                </a:cxn>
                <a:cxn ang="0">
                  <a:pos x="1273" y="252"/>
                </a:cxn>
                <a:cxn ang="0">
                  <a:pos x="768" y="414"/>
                </a:cxn>
                <a:cxn ang="0">
                  <a:pos x="336" y="504"/>
                </a:cxn>
                <a:cxn ang="0">
                  <a:pos x="0" y="619"/>
                </a:cxn>
                <a:cxn ang="0">
                  <a:pos x="300" y="540"/>
                </a:cxn>
                <a:cxn ang="0">
                  <a:pos x="738" y="450"/>
                </a:cxn>
                <a:cxn ang="0">
                  <a:pos x="1183" y="312"/>
                </a:cxn>
                <a:cxn ang="0">
                  <a:pos x="985" y="492"/>
                </a:cxn>
                <a:cxn ang="0">
                  <a:pos x="871" y="745"/>
                </a:cxn>
                <a:cxn ang="0">
                  <a:pos x="865" y="745"/>
                </a:cxn>
                <a:cxn ang="0">
                  <a:pos x="937" y="745"/>
                </a:cxn>
                <a:cxn ang="0">
                  <a:pos x="1026" y="498"/>
                </a:cxn>
                <a:cxn ang="0">
                  <a:pos x="1302" y="282"/>
                </a:cxn>
                <a:cxn ang="0">
                  <a:pos x="1537" y="450"/>
                </a:cxn>
                <a:cxn ang="0">
                  <a:pos x="1777" y="679"/>
                </a:cxn>
                <a:cxn ang="0">
                  <a:pos x="1862" y="745"/>
                </a:cxn>
                <a:cxn ang="0">
                  <a:pos x="1927" y="745"/>
                </a:cxn>
                <a:cxn ang="0">
                  <a:pos x="1699" y="528"/>
                </a:cxn>
                <a:cxn ang="0">
                  <a:pos x="1393" y="240"/>
                </a:cxn>
                <a:cxn ang="0">
                  <a:pos x="1393" y="240"/>
                </a:cxn>
              </a:cxnLst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1" name="Rectangle 12"/>
            <p:cNvSpPr/>
            <p:nvPr/>
          </p:nvSpPr>
          <p:spPr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</a:ln>
          </p:spPr>
          <p:txBody>
            <a:bodyPr/>
            <a:p>
              <a:pPr lvl="0"/>
              <a:endParaRPr dirty="0">
                <a:latin typeface="Times New Roman" panose="02020603050405020304" pitchFamily="18" charset="0"/>
              </a:endParaRPr>
            </a:p>
          </p:txBody>
        </p:sp>
        <p:sp>
          <p:nvSpPr>
            <p:cNvPr id="1042" name="Rectangle 13"/>
            <p:cNvSpPr/>
            <p:nvPr/>
          </p:nvSpPr>
          <p:spPr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</a:ln>
          </p:spPr>
          <p:txBody>
            <a:bodyPr/>
            <a:p>
              <a:pPr lvl="0"/>
              <a:endParaRPr dirty="0">
                <a:latin typeface="Times New Roman" panose="02020603050405020304" pitchFamily="18" charset="0"/>
              </a:endParaRPr>
            </a:p>
          </p:txBody>
        </p:sp>
        <p:sp>
          <p:nvSpPr>
            <p:cNvPr id="50190" name="Freeform 14"/>
            <p:cNvSpPr/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0191" name="Freeform 15"/>
            <p:cNvSpPr/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0192" name="Freeform 16"/>
            <p:cNvSpPr/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46" name="Freeform 17"/>
            <p:cNvSpPr/>
            <p:nvPr/>
          </p:nvSpPr>
          <p:spPr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7" name="Freeform 18"/>
            <p:cNvSpPr/>
            <p:nvPr/>
          </p:nvSpPr>
          <p:spPr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0195" name="Freeform 19"/>
            <p:cNvSpPr/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49" name="Freeform 20"/>
            <p:cNvSpPr/>
            <p:nvPr/>
          </p:nvSpPr>
          <p:spPr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50" y="853"/>
                </a:cxn>
                <a:cxn ang="0">
                  <a:pos x="1945" y="1021"/>
                </a:cxn>
                <a:cxn ang="0">
                  <a:pos x="2060" y="1170"/>
                </a:cxn>
                <a:cxn ang="0">
                  <a:pos x="2126" y="1249"/>
                </a:cxn>
                <a:cxn ang="0">
                  <a:pos x="2162" y="1297"/>
                </a:cxn>
                <a:cxn ang="0">
                  <a:pos x="1897" y="979"/>
                </a:cxn>
                <a:cxn ang="0">
                  <a:pos x="1868" y="931"/>
                </a:cxn>
                <a:cxn ang="0">
                  <a:pos x="1789" y="1243"/>
                </a:cxn>
                <a:cxn ang="0">
                  <a:pos x="1777" y="1489"/>
                </a:cxn>
                <a:cxn ang="0">
                  <a:pos x="1826" y="1910"/>
                </a:cxn>
                <a:cxn ang="0">
                  <a:pos x="1795" y="1934"/>
                </a:cxn>
                <a:cxn ang="0">
                  <a:pos x="1753" y="1537"/>
                </a:cxn>
                <a:cxn ang="0">
                  <a:pos x="1735" y="1291"/>
                </a:cxn>
                <a:cxn ang="0">
                  <a:pos x="1771" y="1087"/>
                </a:cxn>
                <a:cxn ang="0">
                  <a:pos x="1777" y="877"/>
                </a:cxn>
                <a:cxn ang="0">
                  <a:pos x="1273" y="1009"/>
                </a:cxn>
                <a:cxn ang="0">
                  <a:pos x="828" y="1134"/>
                </a:cxn>
                <a:cxn ang="0">
                  <a:pos x="324" y="1315"/>
                </a:cxn>
                <a:cxn ang="0">
                  <a:pos x="18" y="1423"/>
                </a:cxn>
                <a:cxn ang="0">
                  <a:pos x="312" y="1285"/>
                </a:cxn>
                <a:cxn ang="0">
                  <a:pos x="685" y="1146"/>
                </a:cxn>
                <a:cxn ang="0">
                  <a:pos x="1026" y="1039"/>
                </a:cxn>
                <a:cxn ang="0">
                  <a:pos x="1417" y="931"/>
                </a:cxn>
                <a:cxn ang="0">
                  <a:pos x="1699" y="817"/>
                </a:cxn>
                <a:cxn ang="0">
                  <a:pos x="1339" y="624"/>
                </a:cxn>
                <a:cxn ang="0">
                  <a:pos x="865" y="516"/>
                </a:cxn>
                <a:cxn ang="0">
                  <a:pos x="228" y="161"/>
                </a:cxn>
                <a:cxn ang="0">
                  <a:pos x="0" y="83"/>
                </a:cxn>
                <a:cxn ang="0">
                  <a:pos x="330" y="179"/>
                </a:cxn>
                <a:cxn ang="0">
                  <a:pos x="715" y="384"/>
                </a:cxn>
                <a:cxn ang="0">
                  <a:pos x="937" y="492"/>
                </a:cxn>
                <a:cxn ang="0">
                  <a:pos x="1357" y="594"/>
                </a:cxn>
                <a:cxn ang="0">
                  <a:pos x="1657" y="745"/>
                </a:cxn>
                <a:cxn ang="0">
                  <a:pos x="1429" y="462"/>
                </a:cxn>
                <a:cxn ang="0">
                  <a:pos x="1291" y="191"/>
                </a:cxn>
                <a:cxn ang="0">
                  <a:pos x="1159" y="0"/>
                </a:cxn>
                <a:cxn ang="0">
                  <a:pos x="1345" y="215"/>
                </a:cxn>
                <a:cxn ang="0">
                  <a:pos x="1495" y="486"/>
                </a:cxn>
                <a:cxn ang="0">
                  <a:pos x="1753" y="805"/>
                </a:cxn>
                <a:cxn ang="0">
                  <a:pos x="1850" y="853"/>
                </a:cxn>
                <a:cxn ang="0">
                  <a:pos x="1850" y="853"/>
                </a:cxn>
              </a:cxnLst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5019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5019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5019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0200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0201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</a:fld>
            <a:endParaRPr lang="en-US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3" Type="http://schemas.microsoft.com/office/2007/relationships/media" Target="file:///D:\1.%20C&#212;NG%20VI&#7878;C\4.%20NH&#7840;C%20THI&#7870;U%20NHI\7.%20MTTN\Cho%20t&#244;i%20&#273;i%20l&#224;m%20m&#432;a%20v&#7899;i%20_Xu&#226;n%20Mai.mp3" TargetMode="External"/><Relationship Id="rId2" Type="http://schemas.openxmlformats.org/officeDocument/2006/relationships/audio" Target="file:///D:\1.%20C&#212;NG%20VI&#7878;C\4.%20NH&#7840;C%20THI&#7870;U%20NHI\7.%20MTTN\Cho%20t&#244;i%20&#273;i%20l&#224;m%20m&#432;a%20v&#7899;i%20_Xu&#226;n%20Mai.mp3" TargetMode="External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3" Type="http://schemas.microsoft.com/office/2007/relationships/media" Target="file:///E:\nhac\nh&#7841;c%20thi&#7871;u%20nhi\cho-toi-di-lam-mua-voi.mp3" TargetMode="External"/><Relationship Id="rId2" Type="http://schemas.openxmlformats.org/officeDocument/2006/relationships/audio" Target="file:///E:\nhac\nh&#7841;c%20thi&#7871;u%20nhi\cho-toi-di-lam-mua-voi.mp3" TargetMode="Externa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3" Type="http://schemas.microsoft.com/office/2007/relationships/media" Target="file:///E:\nhac\nh&#7841;c%20thi&#7871;u%20nhi\Mua%20roi%20-%20Xuan%20mai.mp3" TargetMode="External"/><Relationship Id="rId2" Type="http://schemas.openxmlformats.org/officeDocument/2006/relationships/audio" Target="file:///E:\nhac\nh&#7841;c%20thi&#7871;u%20nhi\Mua%20roi%20-%20Xuan%20mai.mp3" TargetMode="Externa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7030A0"/>
          </a:solidFill>
          <a:ln w="9525" cmpd="sng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/>
          <a:p>
            <a:pPr algn="ctr" eaLnBrk="1" hangingPunct="1"/>
            <a:r>
              <a:rPr sz="4400" b="1" dirty="0">
                <a:solidFill>
                  <a:srgbClr val="FFFFFF"/>
                </a:solidFill>
                <a:latin typeface="Arial" panose="020B0604020202020204" pitchFamily="34" charset="0"/>
                <a:ea typeface="Aharoni" pitchFamily="2" charset="-79"/>
              </a:rPr>
              <a:t>BÀI GIẢNG LỚP 5 TUỔI</a:t>
            </a:r>
            <a:endParaRPr sz="4400" b="1" dirty="0">
              <a:solidFill>
                <a:srgbClr val="FFFFFF"/>
              </a:solidFill>
              <a:latin typeface="Arial" panose="020B0604020202020204" pitchFamily="34" charset="0"/>
              <a:ea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99FF"/>
          </a:solidFill>
          <a:ln w="9525" cmpd="sng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p>
            <a:pPr algn="ctr" eaLnBrk="1" hangingPunct="1">
              <a:spcBef>
                <a:spcPct val="20000"/>
              </a:spcBef>
              <a:buNone/>
            </a:pPr>
            <a:r>
              <a:rPr sz="3600" b="1" dirty="0">
                <a:solidFill>
                  <a:srgbClr val="00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sz="36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b="1" dirty="0">
                <a:solidFill>
                  <a:srgbClr val="00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PHÁ KHOA HỌC</a:t>
            </a:r>
            <a:endParaRPr sz="3600" b="1" dirty="0">
              <a:solidFill>
                <a:srgbClr val="0066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20000"/>
              </a:spcBef>
              <a:buNone/>
            </a:pPr>
            <a:r>
              <a:rPr sz="3600" b="1" dirty="0">
                <a:solidFill>
                  <a:srgbClr val="00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HIỆN TƯỢNG THIÊN NHIÊN</a:t>
            </a:r>
            <a:endParaRPr sz="3600" b="1" dirty="0">
              <a:solidFill>
                <a:srgbClr val="0066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20000"/>
              </a:spcBef>
              <a:buNone/>
            </a:pPr>
            <a:r>
              <a:rPr sz="3600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LÀM QUEN VỚI TOÁN</a:t>
            </a:r>
            <a:endParaRPr sz="3600" b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20000"/>
              </a:spcBef>
              <a:buNone/>
            </a:pPr>
            <a:r>
              <a:rPr sz="3600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NHẬN BIẾT NGÀY VÀ ĐÊM</a:t>
            </a:r>
            <a:endParaRPr sz="3600" b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20000"/>
              </a:spcBef>
              <a:buNone/>
            </a:pPr>
            <a:endParaRPr sz="3600" b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20000"/>
              </a:spcBef>
              <a:buNone/>
            </a:pPr>
            <a:r>
              <a:rPr lang="vi-VN" sz="3600" b="1" dirty="0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ĐẶNG THỊ LINH </a:t>
            </a:r>
            <a:r>
              <a:rPr lang="vi-VN" sz="3600" b="1" dirty="0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HẠNH</a:t>
            </a:r>
            <a:endParaRPr lang="vi-VN" sz="3600" b="1" dirty="0">
              <a:solidFill>
                <a:srgbClr val="0000CC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WordArt 2"/>
          <p:cNvSpPr>
            <a:spLocks noTextEdit="1"/>
          </p:cNvSpPr>
          <p:nvPr/>
        </p:nvSpPr>
        <p:spPr>
          <a:xfrm>
            <a:off x="304800" y="6324600"/>
            <a:ext cx="228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CC00"/>
                </a:solidFill>
                <a:latin typeface="Arial Black" panose="020B0A04020102020204" charset="0"/>
                <a:ea typeface="Arial Black" panose="020B0A04020102020204" charset="0"/>
              </a:rPr>
              <a:t>1</a:t>
            </a:r>
            <a:endParaRPr 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CC00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13315" name="WordArt 3"/>
          <p:cNvSpPr>
            <a:spLocks noTextEdit="1"/>
          </p:cNvSpPr>
          <p:nvPr/>
        </p:nvSpPr>
        <p:spPr>
          <a:xfrm>
            <a:off x="1219200" y="6324600"/>
            <a:ext cx="304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CC00"/>
                </a:solidFill>
                <a:latin typeface="Arial Black" panose="020B0A04020102020204" charset="0"/>
                <a:ea typeface="Arial Black" panose="020B0A04020102020204" charset="0"/>
              </a:rPr>
              <a:t>2</a:t>
            </a:r>
            <a:endParaRPr 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CC00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13316" name="AutoShape 4">
            <a:hlinkClick r:id="" action="ppaction://noaction"/>
          </p:cNvPr>
          <p:cNvSpPr/>
          <p:nvPr/>
        </p:nvSpPr>
        <p:spPr>
          <a:xfrm>
            <a:off x="8610600" y="4419600"/>
            <a:ext cx="533400" cy="762000"/>
          </a:xfrm>
          <a:prstGeom prst="actionButtonForwardNext">
            <a:avLst/>
          </a:prstGeom>
          <a:noFill/>
          <a:ln w="9525">
            <a:noFill/>
          </a:ln>
        </p:spPr>
        <p:txBody>
          <a:bodyPr wrap="none" anchor="ctr" anchorCtr="0"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13317" name="WordArt 5"/>
          <p:cNvSpPr>
            <a:spLocks noTextEdit="1"/>
          </p:cNvSpPr>
          <p:nvPr/>
        </p:nvSpPr>
        <p:spPr>
          <a:xfrm>
            <a:off x="21336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CC00"/>
                </a:solidFill>
                <a:latin typeface="Arial Black" panose="020B0A04020102020204" charset="0"/>
                <a:ea typeface="Arial Black" panose="020B0A04020102020204" charset="0"/>
              </a:rPr>
              <a:t>3</a:t>
            </a:r>
            <a:endParaRPr 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CC00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13318" name="WordArt 6"/>
          <p:cNvSpPr>
            <a:spLocks noTextEdit="1"/>
          </p:cNvSpPr>
          <p:nvPr/>
        </p:nvSpPr>
        <p:spPr>
          <a:xfrm>
            <a:off x="54864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CC00"/>
                </a:solidFill>
                <a:latin typeface="Arial Black" panose="020B0A04020102020204" charset="0"/>
                <a:ea typeface="Arial Black" panose="020B0A04020102020204" charset="0"/>
              </a:rPr>
              <a:t>5</a:t>
            </a:r>
            <a:endParaRPr 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CC00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13319" name="AutoShape 7">
            <a:hlinkClick r:id="" action="ppaction://noaction"/>
          </p:cNvPr>
          <p:cNvSpPr/>
          <p:nvPr/>
        </p:nvSpPr>
        <p:spPr>
          <a:xfrm>
            <a:off x="228600" y="6248400"/>
            <a:ext cx="533400" cy="609600"/>
          </a:xfrm>
          <a:prstGeom prst="actionButtonBlank">
            <a:avLst/>
          </a:prstGeom>
          <a:noFill/>
          <a:ln w="9525">
            <a:noFill/>
          </a:ln>
        </p:spPr>
        <p:txBody>
          <a:bodyPr wrap="none" anchor="ctr" anchorCtr="0"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13320" name="AutoShape 8">
            <a:hlinkClick r:id="" action="ppaction://noaction"/>
          </p:cNvPr>
          <p:cNvSpPr/>
          <p:nvPr/>
        </p:nvSpPr>
        <p:spPr>
          <a:xfrm>
            <a:off x="1143000" y="6248400"/>
            <a:ext cx="457200" cy="609600"/>
          </a:xfrm>
          <a:prstGeom prst="actionButtonBlank">
            <a:avLst/>
          </a:prstGeom>
          <a:noFill/>
          <a:ln w="9525">
            <a:noFill/>
          </a:ln>
        </p:spPr>
        <p:txBody>
          <a:bodyPr wrap="none" anchor="ctr" anchorCtr="0"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13321" name="AutoShape 9">
            <a:hlinkClick r:id="" action="ppaction://noaction"/>
          </p:cNvPr>
          <p:cNvSpPr/>
          <p:nvPr/>
        </p:nvSpPr>
        <p:spPr>
          <a:xfrm>
            <a:off x="2057400" y="6324600"/>
            <a:ext cx="533400" cy="533400"/>
          </a:xfrm>
          <a:prstGeom prst="actionButtonBlank">
            <a:avLst/>
          </a:prstGeom>
          <a:noFill/>
          <a:ln w="9525">
            <a:noFill/>
          </a:ln>
        </p:spPr>
        <p:txBody>
          <a:bodyPr wrap="none" anchor="ctr" anchorCtr="0"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13322" name="AutoShape 10">
            <a:hlinkClick r:id="" action="ppaction://noaction"/>
          </p:cNvPr>
          <p:cNvSpPr/>
          <p:nvPr/>
        </p:nvSpPr>
        <p:spPr>
          <a:xfrm>
            <a:off x="2895600" y="6248400"/>
            <a:ext cx="609600" cy="609600"/>
          </a:xfrm>
          <a:prstGeom prst="actionButtonBlank">
            <a:avLst/>
          </a:prstGeom>
          <a:noFill/>
          <a:ln w="9525">
            <a:noFill/>
          </a:ln>
        </p:spPr>
        <p:txBody>
          <a:bodyPr wrap="none" anchor="ctr" anchorCtr="0"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13323" name="AutoShape 11">
            <a:hlinkClick r:id="" action="ppaction://noaction"/>
          </p:cNvPr>
          <p:cNvSpPr/>
          <p:nvPr/>
        </p:nvSpPr>
        <p:spPr>
          <a:xfrm>
            <a:off x="5638800" y="6248400"/>
            <a:ext cx="609600" cy="609600"/>
          </a:xfrm>
          <a:prstGeom prst="actionButtonBlank">
            <a:avLst/>
          </a:prstGeom>
          <a:noFill/>
          <a:ln w="9525">
            <a:noFill/>
          </a:ln>
        </p:spPr>
        <p:txBody>
          <a:bodyPr wrap="none" anchor="ctr" anchorCtr="0"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13324" name="AutoShape 12">
            <a:hlinkClick r:id="" action="ppaction://noaction"/>
          </p:cNvPr>
          <p:cNvSpPr/>
          <p:nvPr/>
        </p:nvSpPr>
        <p:spPr>
          <a:xfrm>
            <a:off x="6172200" y="6248400"/>
            <a:ext cx="609600" cy="609600"/>
          </a:xfrm>
          <a:prstGeom prst="actionButtonBlank">
            <a:avLst/>
          </a:prstGeom>
          <a:noFill/>
          <a:ln w="9525">
            <a:noFill/>
          </a:ln>
        </p:spPr>
        <p:txBody>
          <a:bodyPr wrap="none" anchor="ctr" anchorCtr="0"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13325" name="AutoShape 13">
            <a:hlinkClick r:id="" action="ppaction://noaction"/>
          </p:cNvPr>
          <p:cNvSpPr/>
          <p:nvPr/>
        </p:nvSpPr>
        <p:spPr>
          <a:xfrm>
            <a:off x="4038600" y="6248400"/>
            <a:ext cx="457200" cy="609600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 anchorCtr="0"/>
          <a:p>
            <a:pPr algn="ctr" eaLnBrk="1" hangingPunct="1"/>
            <a:r>
              <a:rPr b="1" dirty="0">
                <a:solidFill>
                  <a:srgbClr val="FF0000"/>
                </a:solidFill>
                <a:latin typeface="Arial" panose="020B0604020202020204" pitchFamily="34" charset="0"/>
              </a:rPr>
              <a:t>28</a:t>
            </a:r>
            <a:endParaRPr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3326" name="AutoShape 14">
            <a:hlinkClick r:id="" action="ppaction://noaction"/>
          </p:cNvPr>
          <p:cNvSpPr/>
          <p:nvPr/>
        </p:nvSpPr>
        <p:spPr>
          <a:xfrm>
            <a:off x="6172200" y="6324600"/>
            <a:ext cx="609600" cy="533400"/>
          </a:xfrm>
          <a:prstGeom prst="actionButtonBlank">
            <a:avLst/>
          </a:prstGeom>
          <a:noFill/>
          <a:ln w="9525">
            <a:noFill/>
          </a:ln>
        </p:spPr>
        <p:txBody>
          <a:bodyPr wrap="none" anchor="ctr" anchorCtr="0"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13327" name="WordArt 15"/>
          <p:cNvSpPr>
            <a:spLocks noTextEdit="1"/>
          </p:cNvSpPr>
          <p:nvPr/>
        </p:nvSpPr>
        <p:spPr>
          <a:xfrm>
            <a:off x="29718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CC00"/>
                </a:solidFill>
                <a:latin typeface="Arial Black" panose="020B0A04020102020204" charset="0"/>
                <a:ea typeface="Arial Black" panose="020B0A04020102020204" charset="0"/>
              </a:rPr>
              <a:t>4</a:t>
            </a:r>
            <a:endParaRPr 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CC00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13328" name="WordArt 16"/>
          <p:cNvSpPr>
            <a:spLocks noTextEdit="1"/>
          </p:cNvSpPr>
          <p:nvPr/>
        </p:nvSpPr>
        <p:spPr>
          <a:xfrm>
            <a:off x="63246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CC00"/>
                </a:solidFill>
                <a:latin typeface="Arial Black" panose="020B0A04020102020204" charset="0"/>
                <a:ea typeface="Arial Black" panose="020B0A04020102020204" charset="0"/>
              </a:rPr>
              <a:t>6</a:t>
            </a:r>
            <a:endParaRPr 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CC00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13329" name="WordArt 17"/>
          <p:cNvSpPr>
            <a:spLocks noTextEdit="1"/>
          </p:cNvSpPr>
          <p:nvPr/>
        </p:nvSpPr>
        <p:spPr>
          <a:xfrm>
            <a:off x="71628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CC00"/>
                </a:solidFill>
                <a:latin typeface="Arial Black" panose="020B0A04020102020204" charset="0"/>
                <a:ea typeface="Arial Black" panose="020B0A04020102020204" charset="0"/>
              </a:rPr>
              <a:t>7</a:t>
            </a:r>
            <a:endParaRPr 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CC00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13330" name="WordArt 18"/>
          <p:cNvSpPr>
            <a:spLocks noTextEdit="1"/>
          </p:cNvSpPr>
          <p:nvPr/>
        </p:nvSpPr>
        <p:spPr>
          <a:xfrm>
            <a:off x="80010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CC00"/>
                </a:solidFill>
                <a:latin typeface="Arial Black" panose="020B0A04020102020204" charset="0"/>
                <a:ea typeface="Arial Black" panose="020B0A04020102020204" charset="0"/>
              </a:rPr>
              <a:t>8</a:t>
            </a:r>
            <a:endParaRPr 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CC00"/>
              </a:solidFill>
              <a:latin typeface="Arial Black" panose="020B0A04020102020204" charset="0"/>
              <a:ea typeface="Arial Black" panose="020B0A04020102020204" charset="0"/>
            </a:endParaRPr>
          </a:p>
        </p:txBody>
      </p:sp>
      <p:grpSp>
        <p:nvGrpSpPr>
          <p:cNvPr id="132115" name="Group 19"/>
          <p:cNvGrpSpPr/>
          <p:nvPr/>
        </p:nvGrpSpPr>
        <p:grpSpPr>
          <a:xfrm rot="4388971">
            <a:off x="1295400" y="571500"/>
            <a:ext cx="6781800" cy="6400800"/>
            <a:chOff x="912" y="144"/>
            <a:chExt cx="4272" cy="4032"/>
          </a:xfrm>
        </p:grpSpPr>
        <p:pic>
          <p:nvPicPr>
            <p:cNvPr id="13333" name="Picture 20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2" y="144"/>
              <a:ext cx="4272" cy="4032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3334" name="Group 21"/>
            <p:cNvGrpSpPr/>
            <p:nvPr/>
          </p:nvGrpSpPr>
          <p:grpSpPr>
            <a:xfrm>
              <a:off x="1135" y="539"/>
              <a:ext cx="3374" cy="3327"/>
              <a:chOff x="1135" y="539"/>
              <a:chExt cx="3374" cy="3327"/>
            </a:xfrm>
          </p:grpSpPr>
          <p:sp>
            <p:nvSpPr>
              <p:cNvPr id="13335" name="Text Box 22"/>
              <p:cNvSpPr txBox="1"/>
              <p:nvPr/>
            </p:nvSpPr>
            <p:spPr>
              <a:xfrm rot="-1776431">
                <a:off x="2052" y="588"/>
                <a:ext cx="718" cy="9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>
                  <a:spcBef>
                    <a:spcPct val="50000"/>
                  </a:spcBef>
                </a:pPr>
                <a:r>
                  <a:rPr sz="9600" b="1" dirty="0">
                    <a:solidFill>
                      <a:srgbClr val="00CC00"/>
                    </a:solidFill>
                    <a:latin typeface=".VnAvant" pitchFamily="34" charset="0"/>
                  </a:rPr>
                  <a:t>b</a:t>
                </a:r>
                <a:endParaRPr sz="9600" b="1" dirty="0">
                  <a:solidFill>
                    <a:srgbClr val="00CC00"/>
                  </a:solidFill>
                  <a:latin typeface=".VnAvant" pitchFamily="34" charset="0"/>
                </a:endParaRPr>
              </a:p>
            </p:txBody>
          </p:sp>
          <p:sp>
            <p:nvSpPr>
              <p:cNvPr id="13336" name="Text Box 23"/>
              <p:cNvSpPr txBox="1"/>
              <p:nvPr/>
            </p:nvSpPr>
            <p:spPr>
              <a:xfrm rot="-3863932">
                <a:off x="1392" y="1296"/>
                <a:ext cx="651" cy="9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>
                  <a:spcBef>
                    <a:spcPct val="50000"/>
                  </a:spcBef>
                </a:pPr>
                <a:r>
                  <a:rPr sz="9600" b="1" dirty="0">
                    <a:solidFill>
                      <a:srgbClr val="6600CC"/>
                    </a:solidFill>
                    <a:latin typeface=".VnAvant" pitchFamily="34" charset="0"/>
                  </a:rPr>
                  <a:t>h</a:t>
                </a:r>
                <a:endParaRPr sz="9600" b="1" dirty="0">
                  <a:solidFill>
                    <a:srgbClr val="6600CC"/>
                  </a:solidFill>
                  <a:latin typeface=".VnAvant" pitchFamily="34" charset="0"/>
                </a:endParaRPr>
              </a:p>
            </p:txBody>
          </p:sp>
          <p:sp>
            <p:nvSpPr>
              <p:cNvPr id="13337" name="Text Box 24"/>
              <p:cNvSpPr txBox="1"/>
              <p:nvPr/>
            </p:nvSpPr>
            <p:spPr>
              <a:xfrm rot="-6489223">
                <a:off x="1369" y="1830"/>
                <a:ext cx="884" cy="135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>
                  <a:spcBef>
                    <a:spcPct val="50000"/>
                  </a:spcBef>
                </a:pPr>
                <a:r>
                  <a:rPr sz="5400" b="1" dirty="0">
                    <a:solidFill>
                      <a:srgbClr val="FFFF00"/>
                    </a:solidFill>
                    <a:latin typeface=".VnAvant" pitchFamily="34" charset="0"/>
                  </a:rPr>
                  <a:t>30</a:t>
                </a:r>
                <a:endParaRPr sz="5400" b="1" dirty="0">
                  <a:solidFill>
                    <a:srgbClr val="FFFF00"/>
                  </a:solidFill>
                  <a:latin typeface=".VnAvant" pitchFamily="34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endParaRPr sz="5400" b="1" dirty="0">
                  <a:solidFill>
                    <a:srgbClr val="6600CC"/>
                  </a:solidFill>
                  <a:latin typeface=".VnTime" pitchFamily="34" charset="0"/>
                </a:endParaRPr>
              </a:p>
            </p:txBody>
          </p:sp>
          <p:sp>
            <p:nvSpPr>
              <p:cNvPr id="13338" name="Text Box 25"/>
              <p:cNvSpPr txBox="1"/>
              <p:nvPr/>
            </p:nvSpPr>
            <p:spPr>
              <a:xfrm rot="-10561735">
                <a:off x="1869" y="2783"/>
                <a:ext cx="884" cy="9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>
                  <a:spcBef>
                    <a:spcPct val="50000"/>
                  </a:spcBef>
                </a:pPr>
                <a:r>
                  <a:rPr sz="9600" b="1" dirty="0">
                    <a:solidFill>
                      <a:srgbClr val="00CC00"/>
                    </a:solidFill>
                    <a:latin typeface=".VnAvant" pitchFamily="34" charset="0"/>
                  </a:rPr>
                  <a:t>c</a:t>
                </a:r>
                <a:endParaRPr sz="9600" b="1" dirty="0">
                  <a:solidFill>
                    <a:srgbClr val="00CC00"/>
                  </a:solidFill>
                  <a:latin typeface=".VnAvant" pitchFamily="34" charset="0"/>
                </a:endParaRPr>
              </a:p>
            </p:txBody>
          </p:sp>
          <p:sp>
            <p:nvSpPr>
              <p:cNvPr id="13339" name="Text Box 26"/>
              <p:cNvSpPr txBox="1"/>
              <p:nvPr/>
            </p:nvSpPr>
            <p:spPr>
              <a:xfrm rot="3928943">
                <a:off x="3699" y="1203"/>
                <a:ext cx="717" cy="90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>
                  <a:spcBef>
                    <a:spcPct val="50000"/>
                  </a:spcBef>
                </a:pPr>
                <a:r>
                  <a:rPr sz="8800" b="1" dirty="0">
                    <a:solidFill>
                      <a:srgbClr val="0066FF"/>
                    </a:solidFill>
                    <a:latin typeface=".VnAvant" pitchFamily="34" charset="0"/>
                  </a:rPr>
                  <a:t>n</a:t>
                </a:r>
                <a:endParaRPr sz="8800" b="1" dirty="0">
                  <a:solidFill>
                    <a:srgbClr val="0066FF"/>
                  </a:solidFill>
                  <a:latin typeface=".VnAvant" pitchFamily="34" charset="0"/>
                </a:endParaRPr>
              </a:p>
            </p:txBody>
          </p:sp>
          <p:sp>
            <p:nvSpPr>
              <p:cNvPr id="13340" name="Text Box 27"/>
              <p:cNvSpPr txBox="1"/>
              <p:nvPr/>
            </p:nvSpPr>
            <p:spPr>
              <a:xfrm rot="6998128">
                <a:off x="3440" y="2411"/>
                <a:ext cx="1007" cy="9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>
                  <a:spcBef>
                    <a:spcPct val="50000"/>
                  </a:spcBef>
                </a:pPr>
                <a:r>
                  <a:rPr sz="9600" b="1" dirty="0">
                    <a:solidFill>
                      <a:srgbClr val="00CC00"/>
                    </a:solidFill>
                    <a:latin typeface=".VnAvant" pitchFamily="34" charset="0"/>
                  </a:rPr>
                  <a:t>s</a:t>
                </a:r>
                <a:endParaRPr sz="9600" b="1" dirty="0">
                  <a:solidFill>
                    <a:srgbClr val="00CC00"/>
                  </a:solidFill>
                  <a:latin typeface=".VnAvant" pitchFamily="34" charset="0"/>
                </a:endParaRPr>
              </a:p>
            </p:txBody>
          </p:sp>
          <p:sp>
            <p:nvSpPr>
              <p:cNvPr id="13341" name="Text Box 28"/>
              <p:cNvSpPr txBox="1"/>
              <p:nvPr/>
            </p:nvSpPr>
            <p:spPr>
              <a:xfrm rot="1955264">
                <a:off x="2932" y="539"/>
                <a:ext cx="711" cy="9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>
                  <a:spcBef>
                    <a:spcPct val="50000"/>
                  </a:spcBef>
                </a:pPr>
                <a:r>
                  <a:rPr sz="9600" b="1" dirty="0">
                    <a:solidFill>
                      <a:srgbClr val="FF3300"/>
                    </a:solidFill>
                    <a:latin typeface=".VnAvant" pitchFamily="34" charset="0"/>
                  </a:rPr>
                  <a:t>t</a:t>
                </a:r>
                <a:endParaRPr sz="9600" b="1" dirty="0">
                  <a:solidFill>
                    <a:srgbClr val="FF3300"/>
                  </a:solidFill>
                  <a:latin typeface=".VnAvant" pitchFamily="34" charset="0"/>
                </a:endParaRPr>
              </a:p>
            </p:txBody>
          </p:sp>
          <p:sp>
            <p:nvSpPr>
              <p:cNvPr id="13342" name="Text Box 29"/>
              <p:cNvSpPr txBox="1"/>
              <p:nvPr/>
            </p:nvSpPr>
            <p:spPr>
              <a:xfrm rot="10347071">
                <a:off x="2828" y="2887"/>
                <a:ext cx="769" cy="97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>
                  <a:spcBef>
                    <a:spcPct val="50000"/>
                  </a:spcBef>
                </a:pPr>
                <a:r>
                  <a:rPr sz="9600" b="1" dirty="0">
                    <a:solidFill>
                      <a:srgbClr val="FF3300"/>
                    </a:solidFill>
                    <a:latin typeface=".VnAvant" pitchFamily="34" charset="0"/>
                  </a:rPr>
                  <a:t>B</a:t>
                </a:r>
                <a:endParaRPr sz="9600" b="1" dirty="0">
                  <a:solidFill>
                    <a:srgbClr val="FF3300"/>
                  </a:solidFill>
                  <a:latin typeface=".VnAvant" pitchFamily="34" charset="0"/>
                </a:endParaRPr>
              </a:p>
            </p:txBody>
          </p:sp>
        </p:grpSp>
      </p:grpSp>
      <p:sp>
        <p:nvSpPr>
          <p:cNvPr id="13332" name="AutoShape 30"/>
          <p:cNvSpPr/>
          <p:nvPr/>
        </p:nvSpPr>
        <p:spPr>
          <a:xfrm rot="-5400000">
            <a:off x="4248150" y="247650"/>
            <a:ext cx="914400" cy="723900"/>
          </a:xfrm>
          <a:prstGeom prst="leftArrow">
            <a:avLst>
              <a:gd name="adj1" fmla="val 50000"/>
              <a:gd name="adj2" fmla="val 31578"/>
            </a:avLst>
          </a:prstGeom>
          <a:solidFill>
            <a:srgbClr val="0033CC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 anchorCtr="0"/>
          <a:p>
            <a:pPr algn="ctr" eaLnBrk="1" hangingPunct="1"/>
            <a:endParaRPr dirty="0">
              <a:solidFill>
                <a:srgbClr val="0033CC"/>
              </a:solidFill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2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0" dur="2000" fill="hold"/>
                                        <p:tgtEl>
                                          <p:spTgt spid="132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4" dur="2000" fill="hold"/>
                                        <p:tgtEl>
                                          <p:spTgt spid="132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0">
                                      <p:cBhvr>
                                        <p:cTn id="18" dur="2000" fill="hold"/>
                                        <p:tgtEl>
                                          <p:spTgt spid="132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00000">
                                      <p:cBhvr>
                                        <p:cTn id="22" dur="2000" fill="hold"/>
                                        <p:tgtEl>
                                          <p:spTgt spid="132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6" dur="2000" fill="hold"/>
                                        <p:tgtEl>
                                          <p:spTgt spid="132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30" dur="2000" fill="hold"/>
                                        <p:tgtEl>
                                          <p:spTgt spid="132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1400000">
                                      <p:cBhvr>
                                        <p:cTn id="34" dur="2000" fill="hold"/>
                                        <p:tgtEl>
                                          <p:spTgt spid="132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4400" b="1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340" name="Picture 4" descr="nen b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1" name="WordArt 5"/>
          <p:cNvSpPr>
            <a:spLocks noTextEdit="1"/>
          </p:cNvSpPr>
          <p:nvPr/>
        </p:nvSpPr>
        <p:spPr>
          <a:xfrm>
            <a:off x="1524000" y="1066800"/>
            <a:ext cx="6248400" cy="3886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normAutofit/>
          </a:bodyPr>
          <a:p>
            <a:pPr algn="ctr"/>
            <a:r>
              <a:rPr lang="en-US" sz="3600" b="1">
                <a:ln w="9525" cap="flat" cmpd="sng">
                  <a:solidFill>
                    <a:srgbClr val="FF0066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 chơi: "Ai đếm đúng?"</a:t>
            </a:r>
            <a:endParaRPr lang="en-US" sz="3600" b="1">
              <a:ln w="9525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5174" name="Cho tôi đi làm mưa với _Xuân Mai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19600" y="37338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98063" fill="hold"/>
                                        <p:tgtEl>
                                          <p:spTgt spid="1351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517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Picture 2" descr="jjj - Cop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3" name="Picture 3" descr="Picturemicky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4572000"/>
            <a:ext cx="2136775" cy="228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Picture 4" descr="1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4667250"/>
            <a:ext cx="752475" cy="2190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5" name="Picture 5" descr="Picture1chimcanh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4300" y="0"/>
            <a:ext cx="1409700" cy="1504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6198" name="Text Box 6"/>
          <p:cNvSpPr txBox="1"/>
          <p:nvPr/>
        </p:nvSpPr>
        <p:spPr>
          <a:xfrm>
            <a:off x="838200" y="3733800"/>
            <a:ext cx="7391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sz="3200" b="1" dirty="0">
                <a:solidFill>
                  <a:srgbClr val="FF0000"/>
                </a:solidFill>
                <a:latin typeface="Arial" panose="020B0604020202020204" pitchFamily="34" charset="0"/>
              </a:rPr>
              <a:t>Chúc các con chăm ngoan, học giỏi!</a:t>
            </a:r>
            <a:endParaRPr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5367" name="WordArt 7"/>
          <p:cNvSpPr>
            <a:spLocks noTextEdit="1"/>
          </p:cNvSpPr>
          <p:nvPr/>
        </p:nvSpPr>
        <p:spPr>
          <a:xfrm>
            <a:off x="1066800" y="1143000"/>
            <a:ext cx="7010400" cy="39624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ston" charset="0"/>
                <a:ea typeface="Ariston" charset="0"/>
              </a:rPr>
              <a:t>Tiết học đến đây là kết thúc</a:t>
            </a:r>
            <a:endParaRPr lang="en-US" sz="360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Ariston" charset="0"/>
              <a:ea typeface="Ariston" charset="0"/>
            </a:endParaRPr>
          </a:p>
        </p:txBody>
      </p:sp>
      <p:pic>
        <p:nvPicPr>
          <p:cNvPr id="15368" name="Picture 9" descr="729747d8za2kbusq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791200"/>
            <a:ext cx="16764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9" name="Picture 10" descr="Picturechim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524000" cy="809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0" name="Picture 11" descr="Picturechim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" y="0"/>
            <a:ext cx="1828800" cy="962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6204" name="Rectangle 1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4400" b="1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4400" b="1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4" name="Picture 4" descr="Anhs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5" name="WordArt 5"/>
          <p:cNvSpPr>
            <a:spLocks noTextEdit="1"/>
          </p:cNvSpPr>
          <p:nvPr/>
        </p:nvSpPr>
        <p:spPr>
          <a:xfrm>
            <a:off x="2438400" y="1143000"/>
            <a:ext cx="4572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2700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66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1: </a:t>
            </a:r>
            <a:endParaRPr lang="en-US" sz="3600">
              <a:ln w="12700" cap="flat" cmpd="sng">
                <a:solidFill>
                  <a:srgbClr val="FFFF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66"/>
              </a:soli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6" name="WordArt 6"/>
          <p:cNvSpPr>
            <a:spLocks noTextEdit="1"/>
          </p:cNvSpPr>
          <p:nvPr/>
        </p:nvSpPr>
        <p:spPr>
          <a:xfrm>
            <a:off x="1676400" y="2438400"/>
            <a:ext cx="58674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l"/>
            <a:r>
              <a:rPr lang="en-US" sz="3600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Nhận biết ngày đêm, hôm qua, hôm nay</a:t>
            </a:r>
            <a:endParaRPr lang="en-US" sz="3600">
              <a:solidFill>
                <a:srgbClr val="0000CC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447" name="cho-toi-di-lam-mua-voi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29600" y="64008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98063" fill="hold"/>
                                        <p:tgtEl>
                                          <p:spTgt spid="614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44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4400" b="1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8" name="Picture 4" descr="Ban ngà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4400" b="1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2883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2" name="Picture 4" descr="Trời ban đê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4400" b="1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3907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6" name="Picture 4" descr="Bé đi họ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4400" b="1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220" name="Picture 4" descr="Anhs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1" name="WordArt 5"/>
          <p:cNvSpPr>
            <a:spLocks noTextEdit="1"/>
          </p:cNvSpPr>
          <p:nvPr/>
        </p:nvSpPr>
        <p:spPr>
          <a:xfrm>
            <a:off x="2438400" y="762000"/>
            <a:ext cx="45720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2700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66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2: </a:t>
            </a:r>
            <a:endParaRPr lang="en-US" sz="3600">
              <a:ln w="12700" cap="flat" cmpd="sng">
                <a:solidFill>
                  <a:srgbClr val="FFFF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66"/>
              </a:soli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2" name="WordArt 6"/>
          <p:cNvSpPr>
            <a:spLocks noTextEdit="1"/>
          </p:cNvSpPr>
          <p:nvPr/>
        </p:nvSpPr>
        <p:spPr>
          <a:xfrm>
            <a:off x="533400" y="2438400"/>
            <a:ext cx="80772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l"/>
            <a:r>
              <a:rPr lang="en-US" sz="3600"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Gọi tên các buổi trong ngày, các ngày trong tuần, </a:t>
            </a:r>
            <a:endParaRPr lang="en-US" sz="3600">
              <a:solidFill>
                <a:srgbClr val="FF0066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en-US" sz="3600"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LQV các ngày trong tháng</a:t>
            </a:r>
            <a:endParaRPr lang="en-US" sz="3600">
              <a:solidFill>
                <a:srgbClr val="FF0066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4400" b="1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44" name="Picture 4" descr="Ngày 1 thá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4400" b="1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268" name="Picture 4" descr="Anhs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07256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9" name="WordArt 5"/>
          <p:cNvSpPr>
            <a:spLocks noTextEdit="1"/>
          </p:cNvSpPr>
          <p:nvPr/>
        </p:nvSpPr>
        <p:spPr>
          <a:xfrm>
            <a:off x="2438400" y="762000"/>
            <a:ext cx="45720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2700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CC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3: </a:t>
            </a:r>
            <a:endParaRPr lang="en-US" sz="3600">
              <a:ln w="12700" cap="flat" cmpd="sng">
                <a:solidFill>
                  <a:srgbClr val="FFFF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CC"/>
              </a:soli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70" name="WordArt 6"/>
          <p:cNvSpPr>
            <a:spLocks noTextEdit="1"/>
          </p:cNvSpPr>
          <p:nvPr/>
        </p:nvSpPr>
        <p:spPr>
          <a:xfrm>
            <a:off x="1676400" y="2438400"/>
            <a:ext cx="58674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l"/>
            <a:r>
              <a:rPr lang="en-US" sz="3600"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Luyện tập</a:t>
            </a:r>
            <a:endParaRPr lang="en-US" sz="3600">
              <a:solidFill>
                <a:srgbClr val="0000CC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2711" name="Mua roi - Xuan mai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15200" y="6324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56628" fill="hold"/>
                                        <p:tgtEl>
                                          <p:spTgt spid="727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7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WordArt 2" descr="80%"/>
          <p:cNvSpPr>
            <a:spLocks noTextEdit="1"/>
          </p:cNvSpPr>
          <p:nvPr/>
        </p:nvSpPr>
        <p:spPr>
          <a:xfrm>
            <a:off x="1143000" y="2133600"/>
            <a:ext cx="73152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pattFill prst="pct80">
                  <a:fgClr>
                    <a:srgbClr val="6600FF"/>
                  </a:fgClr>
                  <a:bgClr>
                    <a:schemeClr val="bg1"/>
                  </a:bgClr>
                </a:pattFill>
                <a:latin typeface="Times New Roman" panose="02020603050405020304" pitchFamily="18" charset="0"/>
                <a:ea typeface="Times New Roman" panose="02020603050405020304" pitchFamily="18" charset="0"/>
              </a:rPr>
              <a:t>TRÒ CHƠI: Đồng hồ thời gian</a:t>
            </a:r>
            <a:endParaRPr 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pattFill prst="pct80">
                <a:fgClr>
                  <a:srgbClr val="6600FF"/>
                </a:fgClr>
                <a:bgClr>
                  <a:schemeClr val="bg1"/>
                </a:bgClr>
              </a:patt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0051" name="AutoShape 3"/>
          <p:cNvSpPr/>
          <p:nvPr/>
        </p:nvSpPr>
        <p:spPr>
          <a:xfrm>
            <a:off x="3733800" y="457200"/>
            <a:ext cx="1676400" cy="1676400"/>
          </a:xfrm>
          <a:prstGeom prst="flowChartSummingJunction">
            <a:avLst/>
          </a:prstGeom>
          <a:solidFill>
            <a:srgbClr val="FF0000"/>
          </a:solidFill>
          <a:ln w="57150" cap="rnd" cmpd="sng">
            <a:solidFill>
              <a:srgbClr val="6600FF"/>
            </a:solidFill>
            <a:prstDash val="sysDot"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130052" name="AutoShape 4"/>
          <p:cNvSpPr/>
          <p:nvPr/>
        </p:nvSpPr>
        <p:spPr>
          <a:xfrm>
            <a:off x="1676400" y="4114800"/>
            <a:ext cx="1676400" cy="1676400"/>
          </a:xfrm>
          <a:prstGeom prst="flowChartSummingJunction">
            <a:avLst/>
          </a:prstGeom>
          <a:solidFill>
            <a:srgbClr val="00CC00"/>
          </a:solidFill>
          <a:ln w="57150" cap="rnd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endParaRPr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130053" name="AutoShape 5"/>
          <p:cNvSpPr/>
          <p:nvPr/>
        </p:nvSpPr>
        <p:spPr>
          <a:xfrm>
            <a:off x="6019800" y="4191000"/>
            <a:ext cx="1676400" cy="1676400"/>
          </a:xfrm>
          <a:prstGeom prst="flowChartSummingJunction">
            <a:avLst/>
          </a:prstGeom>
          <a:solidFill>
            <a:srgbClr val="9933FF"/>
          </a:solidFill>
          <a:ln w="38100" cap="flat" cmpd="sng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Times New Roman" panose="02020603050405020304" pitchFamily="18" charset="0"/>
            </a:endParaRPr>
          </a:p>
        </p:txBody>
      </p:sp>
      <p:pic>
        <p:nvPicPr>
          <p:cNvPr id="12294" name="Picture 6" descr="Micke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62400" y="4800600"/>
            <a:ext cx="1752600" cy="1790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animBg="1"/>
      <p:bldP spid="130052" grpId="0" animBg="1"/>
      <p:bldP spid="130053" grpId="0" animBg="1"/>
    </p:bldLst>
  </p:timing>
</p:sld>
</file>

<file path=ppt/theme/theme1.xml><?xml version="1.0" encoding="utf-8"?>
<a:theme xmlns:a="http://schemas.openxmlformats.org/drawingml/2006/main" name="Maple">
  <a:themeElements>
    <a:clrScheme name="Maple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Map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0</TotalTime>
  <Words>405</Words>
  <Application>WPS Slides</Application>
  <PresentationFormat/>
  <Paragraphs>65</Paragraphs>
  <Slides>12</Slides>
  <Notes>0</Notes>
  <HiddenSlides>0</HiddenSlides>
  <MMClips>3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7" baseType="lpstr">
      <vt:lpstr>Arial</vt:lpstr>
      <vt:lpstr>SimSun</vt:lpstr>
      <vt:lpstr>Wingdings</vt:lpstr>
      <vt:lpstr>Times New Roman</vt:lpstr>
      <vt:lpstr>Calibri</vt:lpstr>
      <vt:lpstr>Aharoni</vt:lpstr>
      <vt:lpstr>Segoe Print</vt:lpstr>
      <vt:lpstr>.VnAvant</vt:lpstr>
      <vt:lpstr>.VnTime</vt:lpstr>
      <vt:lpstr>Ariston</vt:lpstr>
      <vt:lpstr>Arial Black</vt:lpstr>
      <vt:lpstr>Microsoft YaHei</vt:lpstr>
      <vt:lpstr>Arial Unicode MS</vt:lpstr>
      <vt:lpstr>Maple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Linh Linh</cp:lastModifiedBy>
  <cp:revision>18</cp:revision>
  <dcterms:created xsi:type="dcterms:W3CDTF">2008-11-08T17:42:55Z</dcterms:created>
  <dcterms:modified xsi:type="dcterms:W3CDTF">2025-04-18T08:18:35Z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71AEEA3C5FA64BDBBFB040BE463A30C0_12</vt:lpwstr>
  </property>
  <property fmtid="{D5CDD505-2E9C-101B-9397-08002B2CF9AE}" pid="3" name="KSOProductBuildVer">
    <vt:lpwstr>1033-12.2.0.20795</vt:lpwstr>
  </property>
</Properties>
</file>