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.jpg" ContentType="image/jpeg"/>
  <Override PartName="/ppt/media/image3.jpg" ContentType="image/jpeg"/>
  <Override PartName="/ppt/media/image4.jpg" ContentType="image/jpeg"/>
  <Override PartName="/ppt/media/image5.jpg" ContentType="image/jpeg"/>
  <Override PartName="/ppt/media/image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3" r:id="rId5"/>
    <p:sldId id="262" r:id="rId6"/>
    <p:sldId id="261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E9519-1915-4A15-8AF3-6D33E46CCB6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9DBB1-8872-48A7-8D3E-E5F80C96A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1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9DBB1-8872-48A7-8D3E-E5F80C96AD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08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F611-575A-40B8-9C97-92F505EBFB6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7A68-5FDF-48C1-9C2E-E6E1DB844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42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F611-575A-40B8-9C97-92F505EBFB6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7A68-5FDF-48C1-9C2E-E6E1DB844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35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F611-575A-40B8-9C97-92F505EBFB6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7A68-5FDF-48C1-9C2E-E6E1DB844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18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F611-575A-40B8-9C97-92F505EBFB6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7A68-5FDF-48C1-9C2E-E6E1DB844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F611-575A-40B8-9C97-92F505EBFB6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7A68-5FDF-48C1-9C2E-E6E1DB844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28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F611-575A-40B8-9C97-92F505EBFB6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7A68-5FDF-48C1-9C2E-E6E1DB844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15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F611-575A-40B8-9C97-92F505EBFB6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7A68-5FDF-48C1-9C2E-E6E1DB844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F611-575A-40B8-9C97-92F505EBFB6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7A68-5FDF-48C1-9C2E-E6E1DB844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0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F611-575A-40B8-9C97-92F505EBFB6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7A68-5FDF-48C1-9C2E-E6E1DB844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9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F611-575A-40B8-9C97-92F505EBFB6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7A68-5FDF-48C1-9C2E-E6E1DB844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08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F611-575A-40B8-9C97-92F505EBFB6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7A68-5FDF-48C1-9C2E-E6E1DB844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18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6F611-575A-40B8-9C97-92F505EBFB6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D7A68-5FDF-48C1-9C2E-E6E1DB844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3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8" y="1844824"/>
            <a:ext cx="6400800" cy="4442048"/>
          </a:xfrm>
        </p:spPr>
        <p:txBody>
          <a:bodyPr>
            <a:norm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Chủ điểm: </a:t>
            </a:r>
            <a:r>
              <a:rPr lang="en-US" sz="3600" b="1" dirty="0" err="1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Bản</a:t>
            </a:r>
            <a:r>
              <a:rPr lang="en-US" sz="3600" b="1" dirty="0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thân</a:t>
            </a:r>
            <a:r>
              <a:rPr lang="vi-VN" sz="3600" b="1" dirty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/>
            </a:r>
            <a:br>
              <a:rPr lang="vi-VN" sz="3600" b="1" dirty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</a:br>
            <a:r>
              <a:rPr lang="vi-VN" sz="3600" b="1" dirty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Đề tài: </a:t>
            </a:r>
            <a:r>
              <a:rPr lang="en-US" sz="3600" b="1" dirty="0" err="1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 “</a:t>
            </a:r>
            <a:r>
              <a:rPr lang="en-US" sz="3600" b="1" dirty="0" err="1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Miệng</a:t>
            </a:r>
            <a:r>
              <a:rPr lang="en-US" sz="3600" b="1" dirty="0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xinh</a:t>
            </a:r>
            <a:r>
              <a:rPr lang="en-US" sz="3600" b="1" dirty="0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”</a:t>
            </a:r>
            <a:r>
              <a:rPr lang="vi-VN" sz="3600" b="1" dirty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/>
            </a:r>
            <a:br>
              <a:rPr lang="vi-VN" sz="3600" b="1" dirty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</a:br>
            <a:r>
              <a:rPr lang="vi-VN" sz="3600" b="1" dirty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Độ tuổi: </a:t>
            </a:r>
            <a:r>
              <a:rPr lang="en-US" sz="3600" b="1" dirty="0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3 - </a:t>
            </a:r>
            <a:r>
              <a:rPr lang="vi-VN" sz="3600" b="1" dirty="0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4 </a:t>
            </a:r>
            <a:r>
              <a:rPr lang="vi-VN" sz="3600" b="1" dirty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tuổi</a:t>
            </a:r>
            <a:br>
              <a:rPr lang="vi-VN" sz="3600" b="1" dirty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</a:br>
            <a:r>
              <a:rPr lang="vi-VN" sz="3600" b="1" dirty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Thời gian: </a:t>
            </a:r>
            <a:r>
              <a:rPr lang="en-US" sz="3600" b="1" dirty="0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20 – 25 </a:t>
            </a:r>
            <a:r>
              <a:rPr lang="vi-VN" sz="3600" b="1" dirty="0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phút</a:t>
            </a:r>
            <a:r>
              <a:rPr lang="vi-VN" sz="3600" b="1" dirty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/>
            </a:r>
            <a:br>
              <a:rPr lang="vi-VN" sz="3600" b="1" dirty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</a:br>
            <a:r>
              <a:rPr lang="vi-VN" sz="3600" b="1" dirty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Ngày dạy: </a:t>
            </a:r>
            <a:r>
              <a:rPr lang="en-US" sz="3600" b="1" dirty="0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04/10/2024</a:t>
            </a:r>
            <a:r>
              <a:rPr lang="vi-VN" sz="3600" b="1" dirty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/>
            </a:r>
            <a:br>
              <a:rPr lang="vi-VN" sz="3600" b="1" dirty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</a:br>
            <a:r>
              <a:rPr lang="vi-VN" sz="3600" b="1" dirty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Giáo viên: H </a:t>
            </a:r>
            <a:r>
              <a:rPr lang="en-US" sz="3600" b="1" dirty="0" err="1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Thảo</a:t>
            </a:r>
            <a:r>
              <a:rPr lang="en-US" sz="3600" b="1" dirty="0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kriêng</a:t>
            </a:r>
            <a:endParaRPr lang="en-US" dirty="0">
              <a:solidFill>
                <a:srgbClr val="FF0000"/>
              </a:solidFill>
              <a:latin typeface="Sitka Heading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6499" y="332656"/>
            <a:ext cx="5050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Trường</a:t>
            </a:r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Mẫu</a:t>
            </a:r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giáo</a:t>
            </a:r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Hoa</a:t>
            </a:r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Sim</a:t>
            </a:r>
            <a:endParaRPr lang="en-US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36921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42493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Comic Sans MS" pitchFamily="66" charset="0"/>
              </a:rPr>
              <a:t>* </a:t>
            </a:r>
            <a:r>
              <a:rPr lang="en-US" sz="4400" b="1" dirty="0" err="1" smtClean="0">
                <a:solidFill>
                  <a:srgbClr val="FF0000"/>
                </a:solidFill>
                <a:latin typeface="Comic Sans MS" pitchFamily="66" charset="0"/>
              </a:rPr>
              <a:t>Hoạt</a:t>
            </a:r>
            <a:r>
              <a:rPr lang="en-US" sz="4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Comic Sans MS" pitchFamily="66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Comic Sans MS" pitchFamily="66" charset="0"/>
              </a:rPr>
              <a:t> 1: </a:t>
            </a:r>
          </a:p>
          <a:p>
            <a:pPr marL="0" indent="0" algn="ctr">
              <a:buNone/>
            </a:pPr>
            <a:r>
              <a:rPr lang="en-US" sz="4400" b="1" dirty="0" err="1" smtClean="0">
                <a:solidFill>
                  <a:srgbClr val="FF0000"/>
                </a:solidFill>
                <a:latin typeface="Comic Sans MS" pitchFamily="66" charset="0"/>
              </a:rPr>
              <a:t>Gây</a:t>
            </a:r>
            <a:r>
              <a:rPr lang="en-US" sz="4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Comic Sans MS" pitchFamily="66" charset="0"/>
              </a:rPr>
              <a:t>hứng</a:t>
            </a:r>
            <a:r>
              <a:rPr lang="en-US" sz="4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Comic Sans MS" pitchFamily="66" charset="0"/>
              </a:rPr>
              <a:t>thú</a:t>
            </a:r>
            <a:endParaRPr lang="en-US" sz="4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4400" b="1" dirty="0" err="1" smtClean="0">
                <a:solidFill>
                  <a:srgbClr val="FF0000"/>
                </a:solidFill>
                <a:latin typeface="Comic Sans MS" pitchFamily="66" charset="0"/>
              </a:rPr>
              <a:t>Cả</a:t>
            </a:r>
            <a:r>
              <a:rPr lang="en-US" sz="4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Comic Sans MS" pitchFamily="66" charset="0"/>
              </a:rPr>
              <a:t>lớp</a:t>
            </a:r>
            <a:r>
              <a:rPr lang="en-US" sz="4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Comic Sans MS" pitchFamily="66" charset="0"/>
              </a:rPr>
              <a:t>hát</a:t>
            </a:r>
            <a:r>
              <a:rPr lang="en-US" sz="4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Comic Sans MS" pitchFamily="66" charset="0"/>
              </a:rPr>
              <a:t>hát</a:t>
            </a:r>
            <a:r>
              <a:rPr lang="en-US" sz="4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Comic Sans MS" pitchFamily="66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Comic Sans MS" pitchFamily="66" charset="0"/>
              </a:rPr>
              <a:t>: 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Comic Sans MS" pitchFamily="66" charset="0"/>
              </a:rPr>
              <a:t>“</a:t>
            </a:r>
            <a:r>
              <a:rPr lang="en-US" sz="4400" b="1" dirty="0" err="1" smtClean="0">
                <a:solidFill>
                  <a:srgbClr val="FF0000"/>
                </a:solidFill>
                <a:latin typeface="Comic Sans MS" pitchFamily="66" charset="0"/>
              </a:rPr>
              <a:t>Em</a:t>
            </a:r>
            <a:r>
              <a:rPr lang="en-US" sz="4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Comic Sans MS" pitchFamily="66" charset="0"/>
              </a:rPr>
              <a:t>đi</a:t>
            </a:r>
            <a:r>
              <a:rPr lang="en-US" sz="4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Comic Sans MS" pitchFamily="66" charset="0"/>
              </a:rPr>
              <a:t>nhà</a:t>
            </a:r>
            <a:r>
              <a:rPr lang="en-US" sz="4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Comic Sans MS" pitchFamily="66" charset="0"/>
              </a:rPr>
              <a:t>trẻ</a:t>
            </a:r>
            <a:r>
              <a:rPr lang="en-US" sz="4400" b="1" dirty="0" smtClean="0">
                <a:solidFill>
                  <a:srgbClr val="FF0000"/>
                </a:solidFill>
                <a:latin typeface="Comic Sans MS" pitchFamily="66" charset="0"/>
              </a:rPr>
              <a:t>”</a:t>
            </a:r>
            <a:endParaRPr lang="en-US" sz="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55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196752"/>
            <a:ext cx="5472608" cy="374441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Lucida Calligraphy" pitchFamily="66" charset="0"/>
              </a:rPr>
              <a:t> * </a:t>
            </a:r>
            <a:r>
              <a:rPr lang="en-US" b="1" dirty="0" err="1" smtClean="0">
                <a:solidFill>
                  <a:srgbClr val="FF0000"/>
                </a:solidFill>
                <a:latin typeface="Lucida Calligraphy" pitchFamily="66" charset="0"/>
              </a:rPr>
              <a:t>Hoạt</a:t>
            </a:r>
            <a:r>
              <a:rPr lang="en-US" b="1" dirty="0" smtClean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Lucida Calligraphy" pitchFamily="66" charset="0"/>
              </a:rPr>
              <a:t>động</a:t>
            </a:r>
            <a:r>
              <a:rPr lang="en-US" b="1" dirty="0" smtClean="0">
                <a:solidFill>
                  <a:srgbClr val="FF0000"/>
                </a:solidFill>
                <a:latin typeface="Lucida Calligraphy" pitchFamily="66" charset="0"/>
              </a:rPr>
              <a:t> 2: </a:t>
            </a:r>
            <a:r>
              <a:rPr lang="en-US" b="1" dirty="0" err="1" smtClean="0">
                <a:solidFill>
                  <a:srgbClr val="FF0000"/>
                </a:solidFill>
                <a:latin typeface="Lucida Calligraphy" pitchFamily="66" charset="0"/>
              </a:rPr>
              <a:t>Nội</a:t>
            </a:r>
            <a:r>
              <a:rPr lang="en-US" b="1" dirty="0" smtClean="0">
                <a:solidFill>
                  <a:srgbClr val="FF0000"/>
                </a:solidFill>
                <a:latin typeface="Lucida Calligraphy" pitchFamily="66" charset="0"/>
              </a:rPr>
              <a:t> dung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Lucida Calligraphy" pitchFamily="66" charset="0"/>
              </a:rPr>
              <a:t>  + </a:t>
            </a:r>
            <a:r>
              <a:rPr lang="en-US" b="1" dirty="0" err="1" smtClean="0">
                <a:solidFill>
                  <a:srgbClr val="FF0000"/>
                </a:solidFill>
                <a:latin typeface="Lucida Calligraphy" pitchFamily="66" charset="0"/>
              </a:rPr>
              <a:t>Đọc</a:t>
            </a:r>
            <a:r>
              <a:rPr lang="en-US" b="1" dirty="0" smtClean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Lucida Calligraphy" pitchFamily="66" charset="0"/>
              </a:rPr>
              <a:t>thơ</a:t>
            </a:r>
            <a:r>
              <a:rPr lang="en-US" b="1" dirty="0" smtClean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Lucida Calligraphy" pitchFamily="66" charset="0"/>
              </a:rPr>
              <a:t>lần</a:t>
            </a:r>
            <a:r>
              <a:rPr lang="en-US" b="1" dirty="0" smtClean="0">
                <a:solidFill>
                  <a:srgbClr val="FF0000"/>
                </a:solidFill>
                <a:latin typeface="Lucida Calligraphy" pitchFamily="66" charset="0"/>
              </a:rPr>
              <a:t> 1: </a:t>
            </a:r>
            <a:r>
              <a:rPr lang="en-US" b="1" dirty="0" err="1" smtClean="0">
                <a:solidFill>
                  <a:srgbClr val="FF0000"/>
                </a:solidFill>
                <a:latin typeface="Lucida Calligraphy" pitchFamily="66" charset="0"/>
              </a:rPr>
              <a:t>Kết</a:t>
            </a:r>
            <a:r>
              <a:rPr lang="en-US" b="1" dirty="0" smtClean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Lucida Calligraphy" pitchFamily="66" charset="0"/>
              </a:rPr>
              <a:t>hợp</a:t>
            </a:r>
            <a:r>
              <a:rPr lang="en-US" b="1" dirty="0" smtClean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Lucida Calligraphy" pitchFamily="66" charset="0"/>
              </a:rPr>
              <a:t>cử</a:t>
            </a:r>
            <a:r>
              <a:rPr lang="en-US" b="1" dirty="0" smtClean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Lucida Calligraphy" pitchFamily="66" charset="0"/>
              </a:rPr>
              <a:t>chỉ</a:t>
            </a:r>
            <a:r>
              <a:rPr lang="en-US" b="1" dirty="0" smtClean="0">
                <a:solidFill>
                  <a:srgbClr val="FF0000"/>
                </a:solidFill>
                <a:latin typeface="Lucida Calligraphy" pitchFamily="66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Lucida Calligraphy" pitchFamily="66" charset="0"/>
              </a:rPr>
              <a:t>điệu</a:t>
            </a:r>
            <a:r>
              <a:rPr lang="en-US" b="1" dirty="0" smtClean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Lucida Calligraphy" pitchFamily="66" charset="0"/>
              </a:rPr>
              <a:t>bộ</a:t>
            </a:r>
            <a:endParaRPr lang="en-US" b="1" dirty="0" smtClean="0">
              <a:solidFill>
                <a:srgbClr val="FF0000"/>
              </a:solidFill>
              <a:latin typeface="Lucida Calligraphy" pitchFamily="66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Lucida Calligraphy" pitchFamily="66" charset="0"/>
              </a:rPr>
              <a:t>  + </a:t>
            </a:r>
            <a:r>
              <a:rPr lang="en-US" b="1" dirty="0" err="1" smtClean="0">
                <a:solidFill>
                  <a:srgbClr val="FF0000"/>
                </a:solidFill>
                <a:latin typeface="Lucida Calligraphy" pitchFamily="66" charset="0"/>
              </a:rPr>
              <a:t>Đọc</a:t>
            </a:r>
            <a:r>
              <a:rPr lang="en-US" b="1" dirty="0" smtClean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Lucida Calligraphy" pitchFamily="66" charset="0"/>
              </a:rPr>
              <a:t>lần</a:t>
            </a:r>
            <a:r>
              <a:rPr lang="en-US" b="1" dirty="0" smtClean="0">
                <a:solidFill>
                  <a:srgbClr val="FF0000"/>
                </a:solidFill>
                <a:latin typeface="Lucida Calligraphy" pitchFamily="66" charset="0"/>
              </a:rPr>
              <a:t> 2: </a:t>
            </a:r>
            <a:r>
              <a:rPr lang="en-US" b="1" dirty="0" err="1" smtClean="0">
                <a:solidFill>
                  <a:srgbClr val="FF0000"/>
                </a:solidFill>
                <a:latin typeface="Lucida Calligraphy" pitchFamily="66" charset="0"/>
              </a:rPr>
              <a:t>Kết</a:t>
            </a:r>
            <a:r>
              <a:rPr lang="en-US" b="1" dirty="0" smtClean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Lucida Calligraphy" pitchFamily="66" charset="0"/>
              </a:rPr>
              <a:t>hợp</a:t>
            </a:r>
            <a:r>
              <a:rPr lang="en-US" b="1" dirty="0" smtClean="0">
                <a:solidFill>
                  <a:srgbClr val="FF0000"/>
                </a:solidFill>
                <a:latin typeface="Lucida Calligraphy" pitchFamily="66" charset="0"/>
              </a:rPr>
              <a:t>   </a:t>
            </a:r>
            <a:r>
              <a:rPr lang="en-US" b="1" dirty="0" err="1" smtClean="0">
                <a:solidFill>
                  <a:srgbClr val="FF0000"/>
                </a:solidFill>
                <a:latin typeface="Lucida Calligraphy" pitchFamily="66" charset="0"/>
              </a:rPr>
              <a:t>tranh</a:t>
            </a:r>
            <a:r>
              <a:rPr lang="en-US" b="1" dirty="0" smtClean="0">
                <a:solidFill>
                  <a:srgbClr val="FF0000"/>
                </a:solidFill>
                <a:latin typeface="Lucida Calligraphy" pitchFamily="66" charset="0"/>
              </a:rPr>
              <a:t> minh </a:t>
            </a:r>
            <a:r>
              <a:rPr lang="en-US" b="1" dirty="0" err="1" smtClean="0">
                <a:solidFill>
                  <a:srgbClr val="FF0000"/>
                </a:solidFill>
                <a:latin typeface="Lucida Calligraphy" pitchFamily="66" charset="0"/>
              </a:rPr>
              <a:t>hoạ</a:t>
            </a:r>
            <a:endParaRPr lang="en-US" b="1" dirty="0">
              <a:solidFill>
                <a:srgbClr val="FF0000"/>
              </a:solidFill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72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20688"/>
            <a:ext cx="8568952" cy="4464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* </a:t>
            </a:r>
            <a:r>
              <a:rPr lang="en-US" sz="3600" b="1" dirty="0" err="1" smtClean="0">
                <a:solidFill>
                  <a:srgbClr val="0070C0"/>
                </a:solidFill>
                <a:latin typeface="Comic Sans MS" pitchFamily="66" charset="0"/>
              </a:rPr>
              <a:t>Đàm</a:t>
            </a: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Comic Sans MS" pitchFamily="66" charset="0"/>
              </a:rPr>
              <a:t>thoại</a:t>
            </a: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3600" b="1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Giáo</a:t>
            </a: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dục</a:t>
            </a: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trẻ</a:t>
            </a: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.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* </a:t>
            </a:r>
            <a:r>
              <a:rPr lang="en-US" sz="3600" b="1" dirty="0" err="1" smtClean="0">
                <a:solidFill>
                  <a:srgbClr val="0070C0"/>
                </a:solidFill>
                <a:latin typeface="Comic Sans MS" pitchFamily="66" charset="0"/>
              </a:rPr>
              <a:t>Dạy</a:t>
            </a: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Comic Sans MS" pitchFamily="66" charset="0"/>
              </a:rPr>
              <a:t>trẻ</a:t>
            </a: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Comic Sans MS" pitchFamily="66" charset="0"/>
              </a:rPr>
              <a:t>đọc</a:t>
            </a: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Comic Sans MS" pitchFamily="66" charset="0"/>
              </a:rPr>
              <a:t>thơ</a:t>
            </a:r>
            <a:endParaRPr lang="en-US" sz="36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+ </a:t>
            </a:r>
            <a:r>
              <a:rPr lang="en-US" sz="3600" b="1" dirty="0" err="1" smtClean="0">
                <a:solidFill>
                  <a:srgbClr val="0070C0"/>
                </a:solidFill>
                <a:latin typeface="Comic Sans MS" pitchFamily="66" charset="0"/>
              </a:rPr>
              <a:t>Lần</a:t>
            </a: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 3: </a:t>
            </a:r>
            <a:r>
              <a:rPr lang="en-US" sz="3600" b="1" dirty="0" err="1" smtClean="0">
                <a:solidFill>
                  <a:srgbClr val="0070C0"/>
                </a:solidFill>
                <a:latin typeface="Comic Sans MS" pitchFamily="66" charset="0"/>
              </a:rPr>
              <a:t>Cô</a:t>
            </a: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Comic Sans MS" pitchFamily="66" charset="0"/>
              </a:rPr>
              <a:t>mở</a:t>
            </a: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 video </a:t>
            </a:r>
            <a:r>
              <a:rPr lang="en-US" sz="3600" b="1" dirty="0" err="1" smtClean="0">
                <a:solidFill>
                  <a:srgbClr val="0070C0"/>
                </a:solidFill>
                <a:latin typeface="Comic Sans MS" pitchFamily="66" charset="0"/>
              </a:rPr>
              <a:t>cho</a:t>
            </a: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Comic Sans MS" pitchFamily="66" charset="0"/>
              </a:rPr>
              <a:t>trẻ</a:t>
            </a: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Comic Sans MS" pitchFamily="66" charset="0"/>
              </a:rPr>
              <a:t>nghe</a:t>
            </a: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Comic Sans MS" pitchFamily="66" charset="0"/>
              </a:rPr>
              <a:t>bài</a:t>
            </a: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Comic Sans MS" pitchFamily="66" charset="0"/>
              </a:rPr>
              <a:t>thơ</a:t>
            </a:r>
            <a:endParaRPr lang="en-US" sz="3600" b="1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9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ÀI THƠ MIỆNG XINH  HẢO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5203.6596" end="33404.136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576" y="692696"/>
            <a:ext cx="7632847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2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916832"/>
            <a:ext cx="6480720" cy="4209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* </a:t>
            </a:r>
            <a:r>
              <a:rPr lang="en-US" sz="4000" b="1" dirty="0" err="1" smtClean="0">
                <a:solidFill>
                  <a:srgbClr val="FF0000"/>
                </a:solidFill>
                <a:latin typeface="Comic Sans MS" pitchFamily="66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omic Sans MS" pitchFamily="66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 3: </a:t>
            </a:r>
            <a:r>
              <a:rPr lang="en-US" sz="4000" b="1" dirty="0" err="1" smtClean="0">
                <a:solidFill>
                  <a:srgbClr val="FF0000"/>
                </a:solidFill>
                <a:latin typeface="Comic Sans MS" pitchFamily="66" charset="0"/>
              </a:rPr>
              <a:t>Trò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omic Sans MS" pitchFamily="66" charset="0"/>
              </a:rPr>
              <a:t>chơi</a:t>
            </a:r>
            <a:endParaRPr lang="en-US" sz="4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Ai </a:t>
            </a:r>
            <a:r>
              <a:rPr lang="en-US" sz="4000" b="1" dirty="0" err="1" smtClean="0">
                <a:solidFill>
                  <a:srgbClr val="FF0000"/>
                </a:solidFill>
                <a:latin typeface="Comic Sans MS" pitchFamily="66" charset="0"/>
              </a:rPr>
              <a:t>đọc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 hay </a:t>
            </a:r>
            <a:r>
              <a:rPr lang="en-US" sz="4000" b="1" dirty="0" err="1" smtClean="0">
                <a:solidFill>
                  <a:srgbClr val="FF0000"/>
                </a:solidFill>
                <a:latin typeface="Comic Sans MS" pitchFamily="66" charset="0"/>
              </a:rPr>
              <a:t>nhất</a:t>
            </a:r>
            <a:endParaRPr lang="en-US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07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9858" y="2492896"/>
            <a:ext cx="7992888" cy="28379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TIẾT HỌC ĐẾN ĐÂY LÀ KẾT THÚC</a:t>
            </a:r>
          </a:p>
          <a:p>
            <a:pPr algn="ctr"/>
            <a:r>
              <a:rPr lang="en-US" sz="6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CHÚC CÁC CHÁU LUÔN CHĂM NGOAN HỌC GIỎI</a:t>
            </a:r>
            <a:endParaRPr lang="en-US" sz="60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780928"/>
            <a:ext cx="3816423" cy="404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7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115</Words>
  <Application>Microsoft Office PowerPoint</Application>
  <PresentationFormat>On-screen Show (4:3)</PresentationFormat>
  <Paragraphs>19</Paragraphs>
  <Slides>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</cp:revision>
  <dcterms:created xsi:type="dcterms:W3CDTF">2025-04-19T12:30:18Z</dcterms:created>
  <dcterms:modified xsi:type="dcterms:W3CDTF">2025-04-20T03:00:40Z</dcterms:modified>
</cp:coreProperties>
</file>