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83" r:id="rId3"/>
    <p:sldId id="318" r:id="rId4"/>
    <p:sldId id="317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19" r:id="rId14"/>
    <p:sldId id="316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900CC"/>
    <a:srgbClr val="0033CC"/>
    <a:srgbClr val="FF00FF"/>
    <a:srgbClr val="CC3300"/>
    <a:srgbClr val="666633"/>
    <a:srgbClr val="800080"/>
    <a:srgbClr val="FF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3"/>
    <p:restoredTop sz="94660"/>
  </p:normalViewPr>
  <p:slideViewPr>
    <p:cSldViewPr showGuides="1"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17BEC0-3BE9-4D84-A79B-ECEA6EB1D6A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536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638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media" Target="file:///C:\Users\DELL\Downloads\Cho-Toi-Di-Lam-Mua-Voi-Nhom-TTT.mp3" TargetMode="External"/><Relationship Id="rId5" Type="http://schemas.openxmlformats.org/officeDocument/2006/relationships/audio" Target="file:///C:\Users\DELL\Downloads\Cho-Toi-Di-Lam-Mua-Voi-Nhom-TTT.mp3" TargetMode="Externa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microsoft.com/office/2007/relationships/media" Target="file:///C:\Users\DELL\Downloads\DienMayXanhDJMaxTrollRemix2016-DJ-4708558%20(1).mp3" TargetMode="External"/><Relationship Id="rId1" Type="http://schemas.openxmlformats.org/officeDocument/2006/relationships/audio" Target="file:///C:\Users\DELL\Downloads\DienMayXanhDJMaxTrollRemix2016-DJ-4708558%20(1).mp3" TargetMode="Externa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microsoft.com/office/2007/relationships/media" Target="file:///C:\Users\DELL\Downloads\HatMuaVaEmBe-NguyetHang_5p8.mp3" TargetMode="External"/><Relationship Id="rId2" Type="http://schemas.openxmlformats.org/officeDocument/2006/relationships/audio" Target="file:///C:\Users\DELL\Downloads\HatMuaVaEmBe-NguyetHang_5p8.mp3" TargetMode="Externa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pic>
        <p:nvPicPr>
          <p:cNvPr id="2051" name="Picture 3" descr="untitledJJHHGGJ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225" y="-49212"/>
            <a:ext cx="9448800" cy="7010400"/>
          </a:xfrm>
          <a:prstGeom prst="rect">
            <a:avLst/>
          </a:prstGeom>
          <a:solidFill>
            <a:srgbClr val="6600CC"/>
          </a:solidFill>
          <a:ln w="9525">
            <a:noFill/>
          </a:ln>
        </p:spPr>
      </p:pic>
      <p:pic>
        <p:nvPicPr>
          <p:cNvPr id="2052" name="Picture 4" descr="Picture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777356" flipH="1">
            <a:off x="0" y="0"/>
            <a:ext cx="130175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5" descr="Picture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82131" flipH="1">
            <a:off x="69850" y="4572000"/>
            <a:ext cx="130175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50" y="47625"/>
            <a:ext cx="7683500" cy="3408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720725" y="3438355"/>
            <a:ext cx="8340726" cy="20612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Phát triển ngôn ngữ</a:t>
            </a:r>
            <a:endParaRPr kumimoji="0" lang="vi-VN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Đề</a:t>
            </a:r>
            <a:r>
              <a:rPr kumimoji="0" lang="en-US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tà</a:t>
            </a:r>
            <a:r>
              <a:rPr kumimoji="0" lang="vi-VN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i: Truyện: Giọt nước tí xíu</a:t>
            </a:r>
            <a:endParaRPr kumimoji="0" lang="vi-VN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Đối</a:t>
            </a:r>
            <a:r>
              <a:rPr kumimoji="0" lang="en-US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tượng</a:t>
            </a:r>
            <a:r>
              <a:rPr kumimoji="0" lang="en-US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Trẻ</a:t>
            </a:r>
            <a:r>
              <a:rPr kumimoji="0" lang="en-US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altLang="en-US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5 -6 </a:t>
            </a:r>
            <a:r>
              <a:rPr kumimoji="0" lang="en-US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tuổi</a:t>
            </a:r>
            <a:endParaRPr kumimoji="0" lang="en-US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</a:t>
            </a:r>
            <a:r>
              <a:rPr kumimoji="0" lang="en-US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viên</a:t>
            </a:r>
            <a:r>
              <a:rPr kumimoji="0" lang="en-US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en-US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AutoShape 4" descr="Truyện Giọt Nước Tí Xíu - Đầy Đủ Chi Tiết Nhất Kèm Giáo Án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1267" name="AutoShape 6" descr="C:\Users\DELL\Desktop\7777.webp"/>
          <p:cNvSpPr>
            <a:spLocks noChangeAspect="1"/>
          </p:cNvSpPr>
          <p:nvPr/>
        </p:nvSpPr>
        <p:spPr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12700"/>
            <a:ext cx="9144000" cy="5561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60375" y="5791200"/>
            <a:ext cx="8472488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vi-VN" alt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Cuối cùng Tí Xíu v</a:t>
            </a:r>
            <a:r>
              <a:rPr lang="vi-VN" altLang="x-none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bạn trở th</a:t>
            </a:r>
            <a:r>
              <a:rPr lang="vi-VN" altLang="x-none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gì?</a:t>
            </a:r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DienMayXanhDJMaxTrollRemix2016-DJ-4708558 (1)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768475" y="42672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Rectangle 14"/>
          <p:cNvSpPr/>
          <p:nvPr/>
        </p:nvSpPr>
        <p:spPr>
          <a:xfrm>
            <a:off x="692641" y="1835875"/>
            <a:ext cx="7225312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Trò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chơi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:</a:t>
            </a:r>
            <a:endParaRPr kumimoji="0" lang="en-US" sz="5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Trổ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tài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 đồng đội</a:t>
            </a:r>
            <a:endParaRPr kumimoji="0" lang="en-US" sz="5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Cho-Toi-Di-Lam-Mua-Voi-Nhom-TTT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695700" y="3989388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597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509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vi-VN" altLang="en-US" dirty="0"/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vi-VN" altLang="en-US" dirty="0"/>
          </a:p>
        </p:txBody>
      </p:sp>
      <p:pic>
        <p:nvPicPr>
          <p:cNvPr id="13316" name="Picture 4" descr="Pictur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457200"/>
            <a:ext cx="9144000" cy="746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7" name="Text Box 5"/>
          <p:cNvSpPr txBox="1"/>
          <p:nvPr/>
        </p:nvSpPr>
        <p:spPr>
          <a:xfrm>
            <a:off x="1295400" y="685800"/>
            <a:ext cx="6629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en-US" altLang="en-US" sz="2800" b="1" i="1" dirty="0">
              <a:solidFill>
                <a:srgbClr val="66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28678" name="Picture 6" descr="286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5226050"/>
            <a:ext cx="1676400" cy="1631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9" name="Picture 7" descr="28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Picture 10" descr="28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3" name="Picture 11" descr="28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780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2" name="Text Box 12"/>
          <p:cNvSpPr txBox="1"/>
          <p:nvPr/>
        </p:nvSpPr>
        <p:spPr>
          <a:xfrm>
            <a:off x="1371600" y="1447800"/>
            <a:ext cx="6248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vi-V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23" name="WordArt 13"/>
          <p:cNvSpPr>
            <a:spLocks noTextEdit="1"/>
          </p:cNvSpPr>
          <p:nvPr/>
        </p:nvSpPr>
        <p:spPr>
          <a:xfrm>
            <a:off x="1219200" y="990600"/>
            <a:ext cx="6762750" cy="2362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cô mạnh khỏe hạnh phúc</a:t>
            </a:r>
            <a:endParaRPr lang="en-US" sz="3600" b="1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4" name="WordArt 14"/>
          <p:cNvSpPr>
            <a:spLocks noTextEdit="1"/>
          </p:cNvSpPr>
          <p:nvPr/>
        </p:nvSpPr>
        <p:spPr>
          <a:xfrm>
            <a:off x="1219200" y="3733800"/>
            <a:ext cx="6553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 bé chăm ngoan học giỏi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5" name="WordArt 16"/>
          <p:cNvSpPr>
            <a:spLocks noTextEdit="1"/>
          </p:cNvSpPr>
          <p:nvPr/>
        </p:nvSpPr>
        <p:spPr>
          <a:xfrm>
            <a:off x="3429000" y="5514975"/>
            <a:ext cx="2133600" cy="533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endParaRPr lang="en-US" sz="2800" b="1">
              <a:solidFill>
                <a:srgbClr val="FF000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8675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5" presetClass="entr" presetSubtype="0" fill="hold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indefinite" fill="hold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  <p:bldP spid="286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Picture 2" descr="D:\hinh-nen-powerpoint-de-thuong-2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054133" cy="6857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4934" y="1752600"/>
            <a:ext cx="88392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Hoạt</a:t>
            </a:r>
            <a:r>
              <a:rPr kumimoji="0" lang="en-US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1: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Trò</a:t>
            </a:r>
            <a:r>
              <a:rPr kumimoji="0" lang="en-US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chuyện</a:t>
            </a:r>
            <a:endParaRPr kumimoji="0" lang="en-U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HatMuaVaEmBe-NguyetHang_5p8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94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162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Box 2"/>
          <p:cNvSpPr txBox="1"/>
          <p:nvPr/>
        </p:nvSpPr>
        <p:spPr>
          <a:xfrm>
            <a:off x="344488" y="2246313"/>
            <a:ext cx="8394700" cy="8302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vi-VN" altLang="x-none" sz="4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Các bé cùng nghe</a:t>
            </a:r>
            <a:endParaRPr sz="48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000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TextBox 5"/>
          <p:cNvSpPr txBox="1"/>
          <p:nvPr/>
        </p:nvSpPr>
        <p:spPr>
          <a:xfrm>
            <a:off x="1095375" y="2354263"/>
            <a:ext cx="7126288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vi-VN" altLang="x-none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x-none" sz="40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thoại, trích dẫn, giảng giải</a:t>
            </a:r>
            <a:endParaRPr sz="40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8738"/>
            <a:ext cx="9144000" cy="5808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95400" y="6096000"/>
            <a:ext cx="6629400" cy="58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vi-VN" altLang="x-non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 h</a:t>
            </a:r>
            <a:r>
              <a:rPr lang="vi-VN" altLang="x-none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nh</a:t>
            </a:r>
            <a:r>
              <a:rPr lang="vi-VN" altLang="x-none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 xíu ở những đâu ?</a:t>
            </a:r>
            <a:endParaRPr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1613" y="5832475"/>
            <a:ext cx="5562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vi-VN" alt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đã rủ Tí Xíu đi chơi?</a:t>
            </a:r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09600" y="6032500"/>
            <a:ext cx="8218488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vi-VN" alt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sao Tí Xíu biến được th</a:t>
            </a:r>
            <a:r>
              <a:rPr lang="vi-VN" altLang="x-none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hơi để bay lên?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5800" y="5638800"/>
            <a:ext cx="81248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vi-VN" alt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lạnh thổi tới Tí Xíu gieo lên như thế n</a:t>
            </a:r>
            <a:r>
              <a:rPr lang="vi-VN" altLang="x-none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77863" y="5465763"/>
            <a:ext cx="7788275" cy="95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Hiện tượng tự nhiên n</a:t>
            </a:r>
            <a:r>
              <a:rPr lang="vi-VN" altLang="x-non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xảy ra tiếp theo khi </a:t>
            </a:r>
            <a:endParaRPr lang="vi-VN" alt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đám mây xuống thấp dần?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WPS Slides</Application>
  <PresentationFormat>On-screen Show (4:3)</PresentationFormat>
  <Paragraphs>33</Paragraphs>
  <Slides>12</Slides>
  <Notes>2</Notes>
  <HiddenSlides>0</HiddenSlides>
  <MMClips>3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3_Default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Linh Linh</cp:lastModifiedBy>
  <cp:revision>88</cp:revision>
  <dcterms:created xsi:type="dcterms:W3CDTF">2011-10-12T02:38:20Z</dcterms:created>
  <dcterms:modified xsi:type="dcterms:W3CDTF">2025-04-18T08:29:06Z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14BEDA12026D4043A70D5200C4801261_13</vt:lpwstr>
  </property>
  <property fmtid="{D5CDD505-2E9C-101B-9397-08002B2CF9AE}" pid="3" name="KSOProductBuildVer">
    <vt:lpwstr>1033-12.2.0.20795</vt:lpwstr>
  </property>
</Properties>
</file>