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78" r:id="rId3"/>
    <p:sldId id="379" r:id="rId4"/>
    <p:sldId id="380" r:id="rId5"/>
    <p:sldId id="381" r:id="rId6"/>
    <p:sldId id="382" r:id="rId7"/>
    <p:sldId id="383" r:id="rId8"/>
    <p:sldId id="385" r:id="rId9"/>
    <p:sldId id="386" r:id="rId10"/>
    <p:sldId id="384" r:id="rId11"/>
    <p:sldId id="370" r:id="rId1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H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H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H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H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H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H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H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H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CC"/>
    <a:srgbClr val="FF0000"/>
    <a:srgbClr val="006600"/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B106DF-CB60-46DB-ACF3-3BDB1270749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CA717C-EEE2-4C06-A1B8-EB83DAEE1D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7"/>
          <p:cNvGrpSpPr/>
          <p:nvPr/>
        </p:nvGrpSpPr>
        <p:grpSpPr>
          <a:xfrm>
            <a:off x="-7937" y="-7937"/>
            <a:ext cx="9169400" cy="6873875"/>
            <a:chOff x="-8466" y="-8468"/>
            <a:chExt cx="9169804" cy="6874935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C9B226-B585-4B3D-88AA-5BCFE06D1733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C42F38-EDA4-4B78-9804-D102135D00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altLang="en-US" sz="80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  <a:endParaRPr kumimoji="0" lang="en-US" altLang="en-US" sz="80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87E222-EF84-45D7-AA33-659873DB412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C42F38-EDA4-4B78-9804-D102135D00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altLang="en-US" sz="80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  <a:endParaRPr kumimoji="0" lang="en-US" altLang="en-US" sz="80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FE6CD0-4D4A-48F8-B45B-A9223A33E37F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C42F38-EDA4-4B78-9804-D102135D00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C42F38-EDA4-4B78-9804-D102135D00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C42F38-EDA4-4B78-9804-D102135D00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C42F38-EDA4-4B78-9804-D102135D00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C42F38-EDA4-4B78-9804-D102135D00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C42F38-EDA4-4B78-9804-D102135D00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C42F38-EDA4-4B78-9804-D102135D00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C42F38-EDA4-4B78-9804-D102135D00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C42F38-EDA4-4B78-9804-D102135D00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C42F38-EDA4-4B78-9804-D102135D00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C42F38-EDA4-4B78-9804-D102135D00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/>
          <p:nvPr/>
        </p:nvGrpSpPr>
        <p:grpSpPr>
          <a:xfrm>
            <a:off x="-7937" y="-7937"/>
            <a:ext cx="9169400" cy="687387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C42F38-EDA4-4B78-9804-D102135D00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microsoft.com/office/2007/relationships/media" Target="../media/media4.mp3"/><Relationship Id="rId2" Type="http://schemas.openxmlformats.org/officeDocument/2006/relationships/audio" Target="../media/media4.mp3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76200"/>
            <a:ext cx="10038080" cy="6858000"/>
          </a:xfrm>
        </p:spPr>
      </p:pic>
      <p:sp>
        <p:nvSpPr>
          <p:cNvPr id="7" name="Rectangle 6"/>
          <p:cNvSpPr/>
          <p:nvPr/>
        </p:nvSpPr>
        <p:spPr>
          <a:xfrm>
            <a:off x="1473200" y="609600"/>
            <a:ext cx="6052820" cy="875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eaLnBrk="1" hangingPunct="1">
              <a:buNone/>
            </a:pPr>
            <a:r>
              <a:rPr lang="vi-VN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THỊ XÃ BUÔ HỒ</a:t>
            </a:r>
            <a:endParaRPr lang="vi-VN" sz="24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lang="vi-VN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MẪU GIÁO HOA SIM</a:t>
            </a:r>
            <a:endParaRPr sz="24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-293370" y="1805940"/>
            <a:ext cx="9361170" cy="2249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vi-VN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oạt đông: Làm quen văn học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: Bản thân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Truyện “</a:t>
            </a:r>
            <a:r>
              <a:rPr lang="vi-VN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 con bị đau răng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457200" y="4469765"/>
            <a:ext cx="6781800" cy="19615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ợng: Lớp 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4 - 5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defTabSz="914400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Giáo viên: 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Thanh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defTabSz="914400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thực hiện: 11/10/2024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ia-di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2"/>
          <p:cNvSpPr/>
          <p:nvPr/>
        </p:nvSpPr>
        <p:spPr>
          <a:xfrm>
            <a:off x="304800" y="228600"/>
            <a:ext cx="5638800" cy="1599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3. Kết thúc: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‘ anh tý sún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Anh Tí Sún - Ca Khúc Thiếu Nhi Vui Nhộn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9060" y="37338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5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5730" cy="6858000"/>
          </a:xfrm>
        </p:spPr>
      </p:pic>
      <p:sp>
        <p:nvSpPr>
          <p:cNvPr id="10" name="Text Box 6"/>
          <p:cNvSpPr txBox="1"/>
          <p:nvPr/>
        </p:nvSpPr>
        <p:spPr>
          <a:xfrm>
            <a:off x="609600" y="1219200"/>
            <a:ext cx="7661275" cy="24314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1. Ổn định </a:t>
            </a:r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5730" cy="6858000"/>
          </a:xfrm>
        </p:spPr>
      </p:pic>
      <p:sp>
        <p:nvSpPr>
          <p:cNvPr id="5" name="Text Box 6"/>
          <p:cNvSpPr txBox="1"/>
          <p:nvPr/>
        </p:nvSpPr>
        <p:spPr>
          <a:xfrm>
            <a:off x="609600" y="1219200"/>
            <a:ext cx="7661275" cy="24314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1. Ổn định </a:t>
            </a:r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09600" y="1219200"/>
            <a:ext cx="7661275" cy="31076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1. Ổn định </a:t>
            </a:r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hát b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  <a:endParaRPr lang="en-US" alt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vi-VN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đánh răng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4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Be-Tap-Danh-Rang-Ruby-Bao-An (1) (mp3cut.net) (1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37187" y="4316730"/>
            <a:ext cx="495300" cy="4953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04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5730" cy="6858000"/>
          </a:xfrm>
        </p:spPr>
      </p:pic>
      <p:sp>
        <p:nvSpPr>
          <p:cNvPr id="4" name="Rectangle 1"/>
          <p:cNvSpPr/>
          <p:nvPr/>
        </p:nvSpPr>
        <p:spPr>
          <a:xfrm>
            <a:off x="1204913" y="833438"/>
            <a:ext cx="83185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2. B</a:t>
            </a:r>
            <a:r>
              <a:rPr lang="en-US" altLang="en-US" sz="6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mới</a:t>
            </a:r>
            <a:endParaRPr lang="en-US" altLang="en-US" sz="6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5"/>
          <p:cNvSpPr txBox="1"/>
          <p:nvPr/>
        </p:nvSpPr>
        <p:spPr>
          <a:xfrm>
            <a:off x="379413" y="2308225"/>
            <a:ext cx="83851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</a:rPr>
              <a:t>*Lần 1: Kể </a:t>
            </a:r>
            <a:r>
              <a:rPr lang="vi-VN" altLang="en-US" sz="5400" b="1" dirty="0">
                <a:solidFill>
                  <a:schemeClr val="tx1"/>
                </a:solidFill>
                <a:latin typeface="Arial" panose="020B0604020202020204" pitchFamily="34" charset="0"/>
              </a:rPr>
              <a:t>diễn cảm</a:t>
            </a:r>
            <a:endParaRPr lang="vi-VN" altLang="en-US" sz="5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5730" cy="6858000"/>
          </a:xfrm>
        </p:spPr>
      </p:pic>
      <p:sp>
        <p:nvSpPr>
          <p:cNvPr id="4" name="Text Box 5"/>
          <p:cNvSpPr txBox="1"/>
          <p:nvPr/>
        </p:nvSpPr>
        <p:spPr>
          <a:xfrm>
            <a:off x="152400" y="1295083"/>
            <a:ext cx="86106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</a:rPr>
              <a:t>* </a:t>
            </a:r>
            <a:r>
              <a:rPr lang="en-US" altLang="en-US" sz="5400" b="1">
                <a:solidFill>
                  <a:schemeClr val="tx1"/>
                </a:solidFill>
                <a:latin typeface="Arial" panose="020B0604020202020204" pitchFamily="34" charset="0"/>
              </a:rPr>
              <a:t>Lần 2: </a:t>
            </a:r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</a:rPr>
              <a:t>Kể </a:t>
            </a:r>
            <a:r>
              <a:rPr lang="vi-VN" altLang="en-US" sz="5400" b="1" dirty="0">
                <a:solidFill>
                  <a:schemeClr val="tx1"/>
                </a:solidFill>
                <a:latin typeface="Arial" panose="020B0604020202020204" pitchFamily="34" charset="0"/>
              </a:rPr>
              <a:t>diễn cảm, kết hợp bằng sa bàn</a:t>
            </a:r>
            <a:endParaRPr lang="vi-VN" altLang="en-US" sz="5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5730" cy="6858000"/>
          </a:xfrm>
        </p:spPr>
      </p:pic>
      <p:sp>
        <p:nvSpPr>
          <p:cNvPr id="4" name="Text Box 19"/>
          <p:cNvSpPr txBox="1"/>
          <p:nvPr/>
        </p:nvSpPr>
        <p:spPr>
          <a:xfrm>
            <a:off x="1396365" y="1422400"/>
            <a:ext cx="6161088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</a:t>
            </a:r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thoại</a:t>
            </a:r>
            <a:endParaRPr lang="en-US" altLang="en-US" sz="6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5730" cy="6858000"/>
          </a:xfrm>
        </p:spPr>
      </p:pic>
      <p:sp>
        <p:nvSpPr>
          <p:cNvPr id="4" name="Text Box 5"/>
          <p:cNvSpPr txBox="1"/>
          <p:nvPr/>
        </p:nvSpPr>
        <p:spPr>
          <a:xfrm>
            <a:off x="457200" y="1295400"/>
            <a:ext cx="8763000" cy="1508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</a:rPr>
              <a:t>    *</a:t>
            </a:r>
            <a:r>
              <a:rPr lang="en-US" altLang="en-US" sz="4800" b="1" dirty="0">
                <a:solidFill>
                  <a:schemeClr val="tx1"/>
                </a:solidFill>
                <a:latin typeface="Arial" panose="020B0604020202020204" pitchFamily="34" charset="0"/>
              </a:rPr>
              <a:t>Lần 3: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en-US" altLang="en-US" sz="4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</a:rPr>
              <a:t>Cho trẻ xem biểu diễn rối</a:t>
            </a:r>
            <a:endParaRPr lang="en-US" altLang="en-US" sz="4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5730" cy="6858000"/>
          </a:xfrm>
        </p:spPr>
      </p:pic>
      <p:sp>
        <p:nvSpPr>
          <p:cNvPr id="4" name="Text Box 5"/>
          <p:cNvSpPr txBox="1"/>
          <p:nvPr/>
        </p:nvSpPr>
        <p:spPr>
          <a:xfrm>
            <a:off x="457200" y="1295400"/>
            <a:ext cx="87630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tx1"/>
                </a:solidFill>
                <a:latin typeface="Arial" panose="020B0604020202020204" pitchFamily="34" charset="0"/>
              </a:rPr>
              <a:t>    Dung dăng dung dẻ</a:t>
            </a:r>
            <a:endParaRPr lang="en-US" altLang="en-US" sz="4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mix_13s (mp3cut.net)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5730" cy="6858000"/>
          </a:xfrm>
        </p:spPr>
      </p:pic>
      <p:pic>
        <p:nvPicPr>
          <p:cNvPr id="4" name="TRUYỆN GẤU CON BỊ SÂU RĂNG-THƯ VIỆN MẦM NON- TRUYỆN MẦM N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sp>
        <p:nvSpPr>
          <p:cNvPr id="5" name="Text Box 5"/>
          <p:cNvSpPr txBox="1"/>
          <p:nvPr/>
        </p:nvSpPr>
        <p:spPr>
          <a:xfrm>
            <a:off x="457200" y="1295400"/>
            <a:ext cx="8763000" cy="1508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</a:rPr>
              <a:t>    *</a:t>
            </a:r>
            <a:r>
              <a:rPr lang="en-US" altLang="en-US" sz="4800" b="1" dirty="0">
                <a:solidFill>
                  <a:schemeClr val="tx1"/>
                </a:solidFill>
                <a:latin typeface="Arial" panose="020B0604020202020204" pitchFamily="34" charset="0"/>
              </a:rPr>
              <a:t>Lần 3: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en-US" altLang="en-US" sz="4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</a:rPr>
              <a:t>Cho trẻ xem biểu diễn rối</a:t>
            </a:r>
            <a:endParaRPr lang="en-US" altLang="en-US" sz="4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WPS Slides</Application>
  <PresentationFormat>On-screen Show (4:3)</PresentationFormat>
  <Paragraphs>46</Paragraphs>
  <Slides>10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SimSun</vt:lpstr>
      <vt:lpstr>Wingdings</vt:lpstr>
      <vt:lpstr>.VnTimeH</vt:lpstr>
      <vt:lpstr>Segoe Print</vt:lpstr>
      <vt:lpstr>Trebuchet MS</vt:lpstr>
      <vt:lpstr>Wingdings 3</vt:lpstr>
      <vt:lpstr>Times New Roman</vt:lpstr>
      <vt:lpstr>Microsoft YaHei</vt:lpstr>
      <vt:lpstr>Arial Unicode MS</vt:lpstr>
      <vt:lpstr>Calibri</vt:lpstr>
      <vt:lpstr>Facet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hoàng hương giang</cp:lastModifiedBy>
  <cp:revision>117</cp:revision>
  <dcterms:created xsi:type="dcterms:W3CDTF">2016-12-07T06:14:00Z</dcterms:created>
  <dcterms:modified xsi:type="dcterms:W3CDTF">2025-04-19T23:32:47Z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32A559D046B9420C8D16034004798BC6_13</vt:lpwstr>
  </property>
  <property fmtid="{D5CDD505-2E9C-101B-9397-08002B2CF9AE}" pid="3" name="KSOProductBuildVer">
    <vt:lpwstr>1033-12.2.0.20795</vt:lpwstr>
  </property>
</Properties>
</file>