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2" r:id="rId3"/>
    <p:sldId id="275" r:id="rId4"/>
    <p:sldId id="259" r:id="rId5"/>
    <p:sldId id="258" r:id="rId6"/>
    <p:sldId id="261" r:id="rId7"/>
    <p:sldId id="276" r:id="rId8"/>
    <p:sldId id="260" r:id="rId9"/>
    <p:sldId id="262" r:id="rId10"/>
    <p:sldId id="263" r:id="rId11"/>
    <p:sldId id="272" r:id="rId12"/>
    <p:sldId id="280" r:id="rId13"/>
    <p:sldId id="273" r:id="rId14"/>
    <p:sldId id="278" r:id="rId15"/>
    <p:sldId id="279" r:id="rId16"/>
    <p:sldId id="277" r:id="rId17"/>
    <p:sldId id="281" r:id="rId18"/>
    <p:sldId id="274" r:id="rId19"/>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000"/>
    <a:srgbClr val="FF0066"/>
    <a:srgbClr val="00CC66"/>
    <a:srgbClr val="FF3300"/>
    <a:srgbClr val="0000FF"/>
    <a:srgbClr val="F4E9AA"/>
    <a:srgbClr val="ABF3EC"/>
    <a:srgbClr val="E8F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1" d="100"/>
          <a:sy n="61" d="100"/>
        </p:scale>
        <p:origin x="930" y="78"/>
      </p:cViewPr>
      <p:guideLst>
        <p:guide orient="horz" pos="2199"/>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20204" pitchFamily="34" charset="0"/>
              </a:defRPr>
            </a:lvl1pPr>
          </a:lstStyle>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7.xml"/><Relationship Id="rId7" Type="http://schemas.openxmlformats.org/officeDocument/2006/relationships/audio" Target="../media/audio1.wav"/><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hyperlink" Target="http://album.blog.yam.com/show.php?a=rebaca0210&amp;f=6159685&amp;i=8263998&amp;p=18"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hyperlink" Target="http://album.blog.yam.com/show.php?a=rebaca0210&amp;f=6159685&amp;i=8263964&amp;p=3"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9" Type="http://schemas.openxmlformats.org/officeDocument/2006/relationships/image" Target="../media/image23.jpeg"/><Relationship Id="rId8" Type="http://schemas.openxmlformats.org/officeDocument/2006/relationships/image" Target="../media/image22.jpeg"/><Relationship Id="rId7" Type="http://schemas.openxmlformats.org/officeDocument/2006/relationships/image" Target="../media/image21.jpeg"/><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4" Type="http://schemas.openxmlformats.org/officeDocument/2006/relationships/slideLayout" Target="../slideLayouts/slideLayout7.xml"/><Relationship Id="rId13" Type="http://schemas.openxmlformats.org/officeDocument/2006/relationships/image" Target="../media/image27.jpeg"/><Relationship Id="rId12" Type="http://schemas.openxmlformats.org/officeDocument/2006/relationships/image" Target="../media/image26.jpeg"/><Relationship Id="rId11" Type="http://schemas.openxmlformats.org/officeDocument/2006/relationships/image" Target="../media/image25.jpeg"/><Relationship Id="rId10" Type="http://schemas.openxmlformats.org/officeDocument/2006/relationships/image" Target="../media/image24.jpeg"/><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blipFill>
        <a:effectLst/>
      </p:bgPr>
    </p:bg>
    <p:spTree>
      <p:nvGrpSpPr>
        <p:cNvPr id="1" name=""/>
        <p:cNvGrpSpPr/>
        <p:nvPr/>
      </p:nvGrpSpPr>
      <p:grpSpPr/>
      <p:sp>
        <p:nvSpPr>
          <p:cNvPr id="3" name="Text Box 2"/>
          <p:cNvSpPr txBox="1"/>
          <p:nvPr/>
        </p:nvSpPr>
        <p:spPr>
          <a:xfrm>
            <a:off x="990600" y="990600"/>
            <a:ext cx="6637655" cy="398780"/>
          </a:xfrm>
          <a:prstGeom prst="rect">
            <a:avLst/>
          </a:prstGeom>
          <a:noFill/>
        </p:spPr>
        <p:txBody>
          <a:bodyPr wrap="square" rtlCol="0">
            <a:spAutoFit/>
          </a:bodyPr>
          <a:p>
            <a:r>
              <a:rPr lang="vi-VN" altLang="en-US" sz="2000"/>
              <a:t>CHÀO MỪNG CÁC CÔ ĐẾN THAM LỚP</a:t>
            </a:r>
            <a:endParaRPr lang="vi-VN" altLang="en-US" sz="2000"/>
          </a:p>
        </p:txBody>
      </p:sp>
      <p:pic>
        <p:nvPicPr>
          <p:cNvPr id="6" name="Picture 5"/>
          <p:cNvPicPr>
            <a:picLocks noChangeAspect="1"/>
          </p:cNvPicPr>
          <p:nvPr/>
        </p:nvPicPr>
        <p:blipFill>
          <a:blip r:embed="rId2"/>
          <a:stretch>
            <a:fillRect/>
          </a:stretch>
        </p:blipFill>
        <p:spPr>
          <a:xfrm>
            <a:off x="-1524000" y="0"/>
            <a:ext cx="12192000" cy="6858000"/>
          </a:xfrm>
          <a:prstGeom prst="rect">
            <a:avLst/>
          </a:prstGeom>
        </p:spPr>
      </p:pic>
      <p:sp>
        <p:nvSpPr>
          <p:cNvPr id="9" name="Rectangle 6"/>
          <p:cNvSpPr/>
          <p:nvPr/>
        </p:nvSpPr>
        <p:spPr>
          <a:xfrm>
            <a:off x="-838200" y="2971800"/>
            <a:ext cx="10641965" cy="1953895"/>
          </a:xfrm>
          <a:prstGeom prst="rect">
            <a:avLst/>
          </a:prstGeom>
          <a:noFill/>
        </p:spPr>
        <p:txBody>
          <a:bodyPr wrap="square" lIns="91440" tIns="45720" rIns="91440" bIns="45720">
            <a:noAutofit/>
          </a:bodyPr>
          <a:p>
            <a:pPr algn="ctr"/>
            <a:r>
              <a:rPr lang="en-US" sz="60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CHÀO MỪNG CÁC CÔ ĐẾN DỰ GIỜ THĂM LỚP</a:t>
            </a:r>
            <a:endParaRPr lang="en-US" sz="6000" b="1" cap="none" spc="0" dirty="0">
              <a:ln w="22225">
                <a:solidFill>
                  <a:schemeClr val="accent2"/>
                </a:solidFill>
                <a:prstDash val="solid"/>
              </a:ln>
              <a:solidFill>
                <a:srgbClr val="FF00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42" name="Rectangle 14"/>
          <p:cNvSpPr/>
          <p:nvPr/>
        </p:nvSpPr>
        <p:spPr>
          <a:xfrm>
            <a:off x="0" y="3733800"/>
            <a:ext cx="3352800" cy="2133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1800" dirty="0">
              <a:latin typeface="Times New Roman" panose="02020603050405020304" pitchFamily="18" charset="0"/>
            </a:endParaRPr>
          </a:p>
        </p:txBody>
      </p:sp>
      <p:sp>
        <p:nvSpPr>
          <p:cNvPr id="22540" name="Rectangle 12"/>
          <p:cNvSpPr/>
          <p:nvPr/>
        </p:nvSpPr>
        <p:spPr>
          <a:xfrm>
            <a:off x="3429000" y="3276600"/>
            <a:ext cx="5943600" cy="3276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1800" dirty="0">
              <a:latin typeface="Times New Roman" panose="02020603050405020304" pitchFamily="18" charset="0"/>
            </a:endParaRPr>
          </a:p>
        </p:txBody>
      </p:sp>
      <p:sp>
        <p:nvSpPr>
          <p:cNvPr id="22534" name="Text Box 6"/>
          <p:cNvSpPr txBox="1"/>
          <p:nvPr/>
        </p:nvSpPr>
        <p:spPr>
          <a:xfrm>
            <a:off x="304800" y="685800"/>
            <a:ext cx="2971800" cy="7016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4000" b="1" dirty="0"/>
              <a:t>con bướm</a:t>
            </a:r>
            <a:endParaRPr lang="en-US" altLang="en-US" sz="4000" b="1" dirty="0"/>
          </a:p>
        </p:txBody>
      </p:sp>
      <p:sp>
        <p:nvSpPr>
          <p:cNvPr id="22535" name="Text Box 7"/>
          <p:cNvSpPr txBox="1"/>
          <p:nvPr/>
        </p:nvSpPr>
        <p:spPr>
          <a:xfrm>
            <a:off x="6172200" y="609600"/>
            <a:ext cx="2590800" cy="7016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4000" b="1" dirty="0"/>
              <a:t>con ruồi</a:t>
            </a:r>
            <a:endParaRPr lang="en-US" altLang="en-US" sz="4000" b="1" dirty="0"/>
          </a:p>
        </p:txBody>
      </p:sp>
      <p:sp>
        <p:nvSpPr>
          <p:cNvPr id="22536" name="Text Box 8"/>
          <p:cNvSpPr txBox="1"/>
          <p:nvPr/>
        </p:nvSpPr>
        <p:spPr>
          <a:xfrm>
            <a:off x="0" y="3733800"/>
            <a:ext cx="3429000" cy="17541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400" b="1" u="sng" dirty="0"/>
              <a:t>Giống nhau:</a:t>
            </a:r>
            <a:r>
              <a:rPr lang="en-US" altLang="en-US" sz="2400" b="1" dirty="0"/>
              <a:t> </a:t>
            </a:r>
            <a:endParaRPr lang="en-US" altLang="en-US" sz="2400" b="1" dirty="0"/>
          </a:p>
          <a:p>
            <a:pPr marL="0" lvl="0" indent="0" algn="ctr" eaLnBrk="1" hangingPunct="1">
              <a:spcBef>
                <a:spcPct val="50000"/>
              </a:spcBef>
              <a:buNone/>
            </a:pPr>
            <a:r>
              <a:rPr lang="en-US" altLang="en-US" sz="2400" b="1" dirty="0"/>
              <a:t>Đều là côn trùng, có 2 cánh, 2 mắt, vòi, nhiều chân, có râu. </a:t>
            </a:r>
            <a:endParaRPr lang="en-US" altLang="en-US" sz="2400" b="1" dirty="0"/>
          </a:p>
        </p:txBody>
      </p:sp>
      <p:sp>
        <p:nvSpPr>
          <p:cNvPr id="22537" name="Text Box 9"/>
          <p:cNvSpPr txBox="1">
            <a:spLocks noChangeArrowheads="1"/>
          </p:cNvSpPr>
          <p:nvPr/>
        </p:nvSpPr>
        <p:spPr bwMode="auto">
          <a:xfrm>
            <a:off x="3505200" y="3276600"/>
            <a:ext cx="5791200" cy="3232150"/>
          </a:xfrm>
          <a:prstGeom prst="rect">
            <a:avLst/>
          </a:prstGeom>
          <a:noFill/>
          <a:ln w="9525">
            <a:noFill/>
            <a:miter lim="800000"/>
          </a:ln>
        </p:spPr>
        <p:txBody>
          <a:bodyPr>
            <a:spAutoFit/>
          </a:bodyPr>
          <a:lstStyle/>
          <a:p>
            <a:pPr marR="0" algn="ctr" defTabSz="914400" eaLnBrk="1" hangingPunct="1">
              <a:spcBef>
                <a:spcPct val="50000"/>
              </a:spcBef>
              <a:buClrTx/>
              <a:buSzTx/>
              <a:buFontTx/>
              <a:buNone/>
              <a:defRPr/>
            </a:pPr>
            <a:r>
              <a:rPr kumimoji="0" lang="en-US" sz="2400" b="1" u="sng" kern="1200" cap="none" spc="0" normalizeH="0" baseline="0" noProof="0" dirty="0">
                <a:latin typeface="Arial" panose="020B0604020202020204" pitchFamily="34" charset="0"/>
                <a:ea typeface="+mn-ea"/>
                <a:cs typeface="+mn-cs"/>
              </a:rPr>
              <a:t>Khác nhau:</a:t>
            </a:r>
            <a:endParaRPr kumimoji="0" lang="en-US" sz="2400" b="1" u="sng" kern="1200" cap="none" spc="0" normalizeH="0" baseline="0" noProof="0" dirty="0">
              <a:latin typeface="Arial" panose="020B0604020202020204" pitchFamily="34" charset="0"/>
              <a:ea typeface="+mn-ea"/>
              <a:cs typeface="+mn-cs"/>
            </a:endParaRPr>
          </a:p>
          <a:p>
            <a:pPr marR="0" algn="ctr" defTabSz="914400" eaLnBrk="1" hangingPunct="1">
              <a:spcBef>
                <a:spcPct val="50000"/>
              </a:spcBef>
              <a:buClrTx/>
              <a:buSzTx/>
              <a:buFontTx/>
              <a:buNone/>
              <a:defRPr/>
            </a:pPr>
            <a:r>
              <a:rPr kumimoji="0" lang="en-US" sz="2400" b="1" kern="1200" cap="none" spc="0" normalizeH="0" baseline="0" noProof="0" dirty="0">
                <a:latin typeface="Arial" panose="020B0604020202020204" pitchFamily="34" charset="0"/>
                <a:ea typeface="+mn-ea"/>
                <a:cs typeface="+mn-cs"/>
              </a:rPr>
              <a:t>Con bướm là côn trùng vừa có lợi vừa có hại </a:t>
            </a:r>
            <a:r>
              <a:rPr kumimoji="0" lang="en-US" sz="2400" kern="1200" cap="none" spc="0" normalizeH="0" baseline="0" noProof="0" dirty="0">
                <a:latin typeface="+mj-lt"/>
                <a:ea typeface="+mn-ea"/>
                <a:cs typeface="+mn-cs"/>
              </a:rPr>
              <a:t>+ Hại : Khi còn là ấu trùng (sâu) =&gt; Gây hại cho cây.</a:t>
            </a:r>
            <a:br>
              <a:rPr kumimoji="0" lang="en-US" sz="2400" kern="1200" cap="none" spc="0" normalizeH="0" baseline="0" noProof="0" dirty="0">
                <a:latin typeface="+mj-lt"/>
                <a:ea typeface="+mn-ea"/>
                <a:cs typeface="+mn-cs"/>
              </a:rPr>
            </a:br>
            <a:r>
              <a:rPr kumimoji="0" lang="en-US" sz="2400" kern="1200" cap="none" spc="0" normalizeH="0" baseline="0" noProof="0" dirty="0">
                <a:latin typeface="+mj-lt"/>
                <a:ea typeface="+mn-ea"/>
                <a:cs typeface="+mn-cs"/>
              </a:rPr>
              <a:t>+ Lợi : Khi đã thành bướm =&gt; Thụ phấn cho cây trồng, còn con ruồi đạu vào thức ăn truyền các loại bệnh truyền nhiễm cho con người và là côn trùng có hại</a:t>
            </a:r>
            <a:endParaRPr kumimoji="0" lang="en-US" sz="2400" kern="1200" cap="none" spc="0" normalizeH="0" baseline="0" noProof="0" dirty="0">
              <a:latin typeface="+mj-lt"/>
              <a:ea typeface="+mn-ea"/>
              <a:cs typeface="+mn-cs"/>
            </a:endParaRPr>
          </a:p>
        </p:txBody>
      </p:sp>
      <p:sp>
        <p:nvSpPr>
          <p:cNvPr id="22543" name="AutoShape 15"/>
          <p:cNvSpPr/>
          <p:nvPr/>
        </p:nvSpPr>
        <p:spPr>
          <a:xfrm rot="5400000">
            <a:off x="4076700" y="1104900"/>
            <a:ext cx="914400" cy="1905000"/>
          </a:xfrm>
          <a:prstGeom prst="upDownArrow">
            <a:avLst>
              <a:gd name="adj1" fmla="val 50000"/>
              <a:gd name="adj2" fmla="val 41666"/>
            </a:avLst>
          </a:prstGeom>
          <a:solidFill>
            <a:srgbClr val="F2ACF4"/>
          </a:solidFill>
          <a:ln w="9525" cap="flat" cmpd="sng">
            <a:solidFill>
              <a:srgbClr val="0099FF"/>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1800" dirty="0">
              <a:latin typeface="Times New Roman" panose="02020603050405020304" pitchFamily="18" charset="0"/>
            </a:endParaRPr>
          </a:p>
        </p:txBody>
      </p:sp>
      <p:sp>
        <p:nvSpPr>
          <p:cNvPr id="11273" name="WordArt 16"/>
          <p:cNvSpPr>
            <a:spLocks noTextEdit="1"/>
          </p:cNvSpPr>
          <p:nvPr/>
        </p:nvSpPr>
        <p:spPr>
          <a:xfrm>
            <a:off x="2819400" y="381000"/>
            <a:ext cx="3657600" cy="752475"/>
          </a:xfrm>
          <a:prstGeom prst="rect">
            <a:avLst/>
          </a:prstGeom>
        </p:spPr>
        <p:txBody>
          <a:bodyPr wrap="none" fromWordArt="1">
            <a:prstTxWarp prst="textArchUp">
              <a:avLst>
                <a:gd name="adj" fmla="val 10800019"/>
              </a:avLst>
            </a:prstTxWarp>
            <a:normAutofit/>
          </a:bodyPr>
          <a:p>
            <a:pPr algn="ctr"/>
            <a:r>
              <a:rPr lang="en-US" sz="3600" b="1">
                <a:ln w="9525" cap="flat" cmpd="sng">
                  <a:solidFill>
                    <a:srgbClr val="FF3300"/>
                  </a:solidFill>
                  <a:prstDash val="solid"/>
                  <a:headEnd type="none" w="med" len="med"/>
                  <a:tailEnd type="none" w="med" len="med"/>
                </a:ln>
                <a:solidFill>
                  <a:srgbClr val="FF3300"/>
                </a:solidFill>
                <a:latin typeface="Times New Roman" panose="02020603050405020304" pitchFamily="18" charset="0"/>
                <a:ea typeface="Times New Roman" panose="02020603050405020304" pitchFamily="18" charset="0"/>
              </a:rPr>
              <a:t>So sánh:</a:t>
            </a:r>
            <a:endParaRPr lang="en-US" sz="3600" b="1">
              <a:ln w="9525" cap="flat" cmpd="sng">
                <a:solidFill>
                  <a:srgbClr val="FF3300"/>
                </a:solidFill>
                <a:prstDash val="solid"/>
                <a:headEnd type="none" w="med" len="med"/>
                <a:tailEnd type="none" w="med" len="med"/>
              </a:ln>
              <a:solidFill>
                <a:srgbClr val="FF3300"/>
              </a:solidFill>
              <a:latin typeface="Times New Roman" panose="02020603050405020304" pitchFamily="18" charset="0"/>
              <a:ea typeface="Times New Roman" panose="02020603050405020304" pitchFamily="18" charset="0"/>
            </a:endParaRPr>
          </a:p>
        </p:txBody>
      </p:sp>
      <p:pic>
        <p:nvPicPr>
          <p:cNvPr id="12" name="Picture 8" descr="untitled"/>
          <p:cNvPicPr>
            <a:picLocks noChangeAspect="1"/>
          </p:cNvPicPr>
          <p:nvPr/>
        </p:nvPicPr>
        <p:blipFill>
          <a:blip r:embed="rId1"/>
          <a:stretch>
            <a:fillRect/>
          </a:stretch>
        </p:blipFill>
        <p:spPr>
          <a:xfrm>
            <a:off x="304800" y="1371600"/>
            <a:ext cx="3048000" cy="1981200"/>
          </a:xfrm>
          <a:prstGeom prst="rect">
            <a:avLst/>
          </a:prstGeom>
          <a:noFill/>
          <a:ln w="9525">
            <a:noFill/>
          </a:ln>
        </p:spPr>
      </p:pic>
      <p:pic>
        <p:nvPicPr>
          <p:cNvPr id="13" name="Picture 7" descr="3487830039_2b78ba1eae"/>
          <p:cNvPicPr>
            <a:picLocks noChangeAspect="1"/>
          </p:cNvPicPr>
          <p:nvPr/>
        </p:nvPicPr>
        <p:blipFill>
          <a:blip r:embed="rId2"/>
          <a:stretch>
            <a:fillRect/>
          </a:stretch>
        </p:blipFill>
        <p:spPr>
          <a:xfrm>
            <a:off x="5791200" y="1219200"/>
            <a:ext cx="3048000" cy="1828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checkerboard(across)">
                                      <p:cBhvr>
                                        <p:cTn id="7" dur="500"/>
                                        <p:tgtEl>
                                          <p:spTgt spid="1127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2534">
                                            <p:txEl>
                                              <p:charRg st="0" end="9"/>
                                            </p:txEl>
                                          </p:spTgt>
                                        </p:tgtEl>
                                        <p:attrNameLst>
                                          <p:attrName>style.visibility</p:attrName>
                                        </p:attrNameLst>
                                      </p:cBhvr>
                                      <p:to>
                                        <p:strVal val="visible"/>
                                      </p:to>
                                    </p:set>
                                    <p:animEffect transition="in" filter="wedge">
                                      <p:cBhvr>
                                        <p:cTn id="12" dur="2000"/>
                                        <p:tgtEl>
                                          <p:spTgt spid="22534">
                                            <p:txEl>
                                              <p:charRg st="0"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22543"/>
                                        </p:tgtEl>
                                        <p:attrNameLst>
                                          <p:attrName>style.visibility</p:attrName>
                                        </p:attrNameLst>
                                      </p:cBhvr>
                                      <p:to>
                                        <p:strVal val="visible"/>
                                      </p:to>
                                    </p:set>
                                    <p:anim calcmode="lin" valueType="num">
                                      <p:cBhvr>
                                        <p:cTn id="17" dur="1000" fill="hold"/>
                                        <p:tgtEl>
                                          <p:spTgt spid="22543"/>
                                        </p:tgtEl>
                                        <p:attrNameLst>
                                          <p:attrName>ppt_w</p:attrName>
                                        </p:attrNameLst>
                                      </p:cBhvr>
                                      <p:tavLst>
                                        <p:tav tm="0">
                                          <p:val>
                                            <p:strVal val="#ppt_w*0.70"/>
                                          </p:val>
                                        </p:tav>
                                        <p:tav tm="100000">
                                          <p:val>
                                            <p:strVal val="#ppt_w"/>
                                          </p:val>
                                        </p:tav>
                                      </p:tavLst>
                                    </p:anim>
                                    <p:anim calcmode="lin" valueType="num">
                                      <p:cBhvr>
                                        <p:cTn id="18" dur="1000" fill="hold"/>
                                        <p:tgtEl>
                                          <p:spTgt spid="22543"/>
                                        </p:tgtEl>
                                        <p:attrNameLst>
                                          <p:attrName>ppt_h</p:attrName>
                                        </p:attrNameLst>
                                      </p:cBhvr>
                                      <p:tavLst>
                                        <p:tav tm="0">
                                          <p:val>
                                            <p:strVal val="#ppt_h"/>
                                          </p:val>
                                        </p:tav>
                                        <p:tav tm="100000">
                                          <p:val>
                                            <p:strVal val="#ppt_h"/>
                                          </p:val>
                                        </p:tav>
                                      </p:tavLst>
                                    </p:anim>
                                    <p:animEffect transition="in" filter="fade">
                                      <p:cBhvr>
                                        <p:cTn id="19" dur="1000"/>
                                        <p:tgtEl>
                                          <p:spTgt spid="2254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000000"/>
                                          </p:val>
                                        </p:tav>
                                        <p:tav tm="100000">
                                          <p:val>
                                            <p:strVal val="#ppt_w"/>
                                          </p:val>
                                        </p:tav>
                                      </p:tavLst>
                                    </p:anim>
                                    <p:anim calcmode="lin" valueType="num">
                                      <p:cBhvr>
                                        <p:cTn id="30" dur="500" fill="hold"/>
                                        <p:tgtEl>
                                          <p:spTgt spid="13"/>
                                        </p:tgtEl>
                                        <p:attrNameLst>
                                          <p:attrName>ppt_h</p:attrName>
                                        </p:attrNameLst>
                                      </p:cBhvr>
                                      <p:tavLst>
                                        <p:tav tm="0">
                                          <p:val>
                                            <p:fltVal val="0.00000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2535">
                                            <p:txEl>
                                              <p:charRg st="0" end="9"/>
                                            </p:txEl>
                                          </p:spTgt>
                                        </p:tgtEl>
                                        <p:attrNameLst>
                                          <p:attrName>style.visibility</p:attrName>
                                        </p:attrNameLst>
                                      </p:cBhvr>
                                      <p:to>
                                        <p:strVal val="visible"/>
                                      </p:to>
                                    </p:set>
                                    <p:animEffect transition="in" filter="wipe(down)">
                                      <p:cBhvr>
                                        <p:cTn id="36" dur="500"/>
                                        <p:tgtEl>
                                          <p:spTgt spid="22535">
                                            <p:txEl>
                                              <p:charRg st="0"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22542"/>
                                        </p:tgtEl>
                                        <p:attrNameLst>
                                          <p:attrName>style.visibility</p:attrName>
                                        </p:attrNameLst>
                                      </p:cBhvr>
                                      <p:to>
                                        <p:strVal val="visible"/>
                                      </p:to>
                                    </p:set>
                                    <p:animEffect transition="in" filter="diamond(in)">
                                      <p:cBhvr>
                                        <p:cTn id="41" dur="2000"/>
                                        <p:tgtEl>
                                          <p:spTgt spid="22542"/>
                                        </p:tgtEl>
                                      </p:cBhvr>
                                    </p:animEffect>
                                  </p:childTnLst>
                                </p:cTn>
                              </p:par>
                            </p:childTnLst>
                          </p:cTn>
                        </p:par>
                      </p:childTnLst>
                    </p:cTn>
                  </p:par>
                  <p:par>
                    <p:cTn id="42" fill="hold">
                      <p:stCondLst>
                        <p:cond delay="indefinite"/>
                      </p:stCondLst>
                      <p:childTnLst>
                        <p:par>
                          <p:cTn id="43" fill="hold">
                            <p:stCondLst>
                              <p:cond delay="0"/>
                            </p:stCondLst>
                            <p:childTnLst>
                              <p:par>
                                <p:cTn id="44" presetID="20" presetClass="entr" presetSubtype="0" fill="hold" nodeType="clickEffect">
                                  <p:stCondLst>
                                    <p:cond delay="0"/>
                                  </p:stCondLst>
                                  <p:childTnLst>
                                    <p:set>
                                      <p:cBhvr>
                                        <p:cTn id="45" dur="1" fill="hold">
                                          <p:stCondLst>
                                            <p:cond delay="0"/>
                                          </p:stCondLst>
                                        </p:cTn>
                                        <p:tgtEl>
                                          <p:spTgt spid="22536">
                                            <p:txEl>
                                              <p:charRg st="0" end="13"/>
                                            </p:txEl>
                                          </p:spTgt>
                                        </p:tgtEl>
                                        <p:attrNameLst>
                                          <p:attrName>style.visibility</p:attrName>
                                        </p:attrNameLst>
                                      </p:cBhvr>
                                      <p:to>
                                        <p:strVal val="visible"/>
                                      </p:to>
                                    </p:set>
                                    <p:animEffect transition="in" filter="wedge">
                                      <p:cBhvr>
                                        <p:cTn id="46" dur="2000"/>
                                        <p:tgtEl>
                                          <p:spTgt spid="22536">
                                            <p:txEl>
                                              <p:charRg st="0" end="1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2540"/>
                                        </p:tgtEl>
                                        <p:attrNameLst>
                                          <p:attrName>style.visibility</p:attrName>
                                        </p:attrNameLst>
                                      </p:cBhvr>
                                      <p:to>
                                        <p:strVal val="visible"/>
                                      </p:to>
                                    </p:set>
                                    <p:anim calcmode="lin" valueType="num">
                                      <p:cBhvr>
                                        <p:cTn id="51" dur="500" fill="hold"/>
                                        <p:tgtEl>
                                          <p:spTgt spid="22540"/>
                                        </p:tgtEl>
                                        <p:attrNameLst>
                                          <p:attrName>ppt_w</p:attrName>
                                        </p:attrNameLst>
                                      </p:cBhvr>
                                      <p:tavLst>
                                        <p:tav tm="0">
                                          <p:val>
                                            <p:fltVal val="0.000000"/>
                                          </p:val>
                                        </p:tav>
                                        <p:tav tm="100000">
                                          <p:val>
                                            <p:strVal val="#ppt_w"/>
                                          </p:val>
                                        </p:tav>
                                      </p:tavLst>
                                    </p:anim>
                                    <p:anim calcmode="lin" valueType="num">
                                      <p:cBhvr>
                                        <p:cTn id="52" dur="500" fill="hold"/>
                                        <p:tgtEl>
                                          <p:spTgt spid="22540"/>
                                        </p:tgtEl>
                                        <p:attrNameLst>
                                          <p:attrName>ppt_h</p:attrName>
                                        </p:attrNameLst>
                                      </p:cBhvr>
                                      <p:tavLst>
                                        <p:tav tm="0">
                                          <p:val>
                                            <p:fltVal val="0.000000"/>
                                          </p:val>
                                        </p:tav>
                                        <p:tav tm="100000">
                                          <p:val>
                                            <p:strVal val="#ppt_h"/>
                                          </p:val>
                                        </p:tav>
                                      </p:tavLst>
                                    </p:anim>
                                    <p:animEffect transition="in" filter="fade">
                                      <p:cBhvr>
                                        <p:cTn id="53" dur="500"/>
                                        <p:tgtEl>
                                          <p:spTgt spid="22540"/>
                                        </p:tgtEl>
                                      </p:cBhvr>
                                    </p:animEffect>
                                  </p:childTnLst>
                                </p:cTn>
                              </p:par>
                              <p:par>
                                <p:cTn id="54" presetID="20" presetClass="entr" presetSubtype="0" fill="hold" nodeType="withEffect">
                                  <p:stCondLst>
                                    <p:cond delay="0"/>
                                  </p:stCondLst>
                                  <p:childTnLst>
                                    <p:set>
                                      <p:cBhvr>
                                        <p:cTn id="55" dur="1" fill="hold">
                                          <p:stCondLst>
                                            <p:cond delay="0"/>
                                          </p:stCondLst>
                                        </p:cTn>
                                        <p:tgtEl>
                                          <p:spTgt spid="22536">
                                            <p:txEl>
                                              <p:charRg st="13" end="75"/>
                                            </p:txEl>
                                          </p:spTgt>
                                        </p:tgtEl>
                                        <p:attrNameLst>
                                          <p:attrName>style.visibility</p:attrName>
                                        </p:attrNameLst>
                                      </p:cBhvr>
                                      <p:to>
                                        <p:strVal val="visible"/>
                                      </p:to>
                                    </p:set>
                                    <p:animEffect transition="in" filter="wedge">
                                      <p:cBhvr>
                                        <p:cTn id="56" dur="2000"/>
                                        <p:tgtEl>
                                          <p:spTgt spid="22536">
                                            <p:txEl>
                                              <p:charRg st="13" end="7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0" presetClass="entr" presetSubtype="0" fill="hold" nodeType="clickEffect">
                                  <p:stCondLst>
                                    <p:cond delay="0"/>
                                  </p:stCondLst>
                                  <p:childTnLst>
                                    <p:set>
                                      <p:cBhvr>
                                        <p:cTn id="60" dur="1" fill="hold">
                                          <p:stCondLst>
                                            <p:cond delay="0"/>
                                          </p:stCondLst>
                                        </p:cTn>
                                        <p:tgtEl>
                                          <p:spTgt spid="22537">
                                            <p:txEl>
                                              <p:charRg st="0" end="11"/>
                                            </p:txEl>
                                          </p:spTgt>
                                        </p:tgtEl>
                                        <p:attrNameLst>
                                          <p:attrName>style.visibility</p:attrName>
                                        </p:attrNameLst>
                                      </p:cBhvr>
                                      <p:to>
                                        <p:strVal val="visible"/>
                                      </p:to>
                                    </p:set>
                                    <p:animEffect transition="in" filter="wedge">
                                      <p:cBhvr>
                                        <p:cTn id="61" dur="2000"/>
                                        <p:tgtEl>
                                          <p:spTgt spid="22537">
                                            <p:txEl>
                                              <p:charRg st="0" end="11"/>
                                            </p:txEl>
                                          </p:spTgt>
                                        </p:tgtEl>
                                      </p:cBhvr>
                                    </p:animEffect>
                                  </p:childTnLst>
                                </p:cTn>
                              </p:par>
                              <p:par>
                                <p:cTn id="62" presetID="20" presetClass="entr" presetSubtype="0" fill="hold" nodeType="withEffect">
                                  <p:stCondLst>
                                    <p:cond delay="0"/>
                                  </p:stCondLst>
                                  <p:childTnLst>
                                    <p:set>
                                      <p:cBhvr>
                                        <p:cTn id="63" dur="1" fill="hold">
                                          <p:stCondLst>
                                            <p:cond delay="0"/>
                                          </p:stCondLst>
                                        </p:cTn>
                                        <p:tgtEl>
                                          <p:spTgt spid="22537">
                                            <p:txEl>
                                              <p:charRg st="11" end="262"/>
                                            </p:txEl>
                                          </p:spTgt>
                                        </p:tgtEl>
                                        <p:attrNameLst>
                                          <p:attrName>style.visibility</p:attrName>
                                        </p:attrNameLst>
                                      </p:cBhvr>
                                      <p:to>
                                        <p:strVal val="visible"/>
                                      </p:to>
                                    </p:set>
                                    <p:animEffect transition="in" filter="wedge">
                                      <p:cBhvr>
                                        <p:cTn id="64" dur="2000"/>
                                        <p:tgtEl>
                                          <p:spTgt spid="22537">
                                            <p:txEl>
                                              <p:charRg st="11" end="26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animBg="1"/>
      <p:bldP spid="22540" grpId="0" animBg="1"/>
      <p:bldP spid="225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WordArt 33"/>
          <p:cNvSpPr>
            <a:spLocks noTextEdit="1"/>
          </p:cNvSpPr>
          <p:nvPr/>
        </p:nvSpPr>
        <p:spPr>
          <a:xfrm>
            <a:off x="1676400" y="533400"/>
            <a:ext cx="5715000" cy="1524000"/>
          </a:xfrm>
          <a:prstGeom prst="rect">
            <a:avLst/>
          </a:prstGeom>
        </p:spPr>
        <p:txBody>
          <a:bodyPr wrap="none" fromWordArt="1">
            <a:prstTxWarp prst="textInflateTop">
              <a:avLst>
                <a:gd name="adj" fmla="val 24417"/>
              </a:avLst>
            </a:prstTxWarp>
            <a:normAutofit/>
          </a:bodyPr>
          <a:p>
            <a:pPr algn="ctr"/>
            <a:r>
              <a:rPr lang="en-US" sz="3600" b="1" spc="-360">
                <a:ln w="12700" cap="flat" cmpd="sng">
                  <a:solidFill>
                    <a:srgbClr val="000099"/>
                  </a:solidFill>
                  <a:prstDash val="solid"/>
                  <a:headEnd type="none" w="med" len="med"/>
                  <a:tailEnd type="none" w="med" len="med"/>
                </a:ln>
                <a:solidFill>
                  <a:srgbClr val="33CCFF"/>
                </a:solidFill>
                <a:effectLst>
                  <a:outerShdw dist="125724" dir="18900000" algn="ctr" rotWithShape="0">
                    <a:srgbClr val="000099"/>
                  </a:outerShdw>
                </a:effectLst>
                <a:latin typeface="Times New Roman" panose="02020603050405020304" pitchFamily="18" charset="0"/>
                <a:ea typeface="Times New Roman" panose="02020603050405020304" pitchFamily="18" charset="0"/>
              </a:rPr>
              <a:t>Trò chơi: </a:t>
            </a:r>
            <a:endParaRPr lang="en-US" sz="3600" b="1" spc="-360">
              <a:ln w="12700" cap="flat" cmpd="sng">
                <a:solidFill>
                  <a:srgbClr val="000099"/>
                </a:solidFill>
                <a:prstDash val="solid"/>
                <a:headEnd type="none" w="med" len="med"/>
                <a:tailEnd type="none" w="med" len="med"/>
              </a:ln>
              <a:solidFill>
                <a:srgbClr val="33CCFF"/>
              </a:solidFill>
              <a:effectLst>
                <a:outerShdw dist="125724" dir="18900000" algn="ctr" rotWithShape="0">
                  <a:srgbClr val="000099"/>
                </a:outerShdw>
              </a:effectLst>
              <a:latin typeface="Times New Roman" panose="02020603050405020304" pitchFamily="18" charset="0"/>
              <a:ea typeface="Times New Roman" panose="02020603050405020304" pitchFamily="18" charset="0"/>
            </a:endParaRPr>
          </a:p>
        </p:txBody>
      </p:sp>
      <p:sp>
        <p:nvSpPr>
          <p:cNvPr id="12291" name="WordArt 34"/>
          <p:cNvSpPr>
            <a:spLocks noTextEdit="1"/>
          </p:cNvSpPr>
          <p:nvPr/>
        </p:nvSpPr>
        <p:spPr>
          <a:xfrm>
            <a:off x="609600" y="2438400"/>
            <a:ext cx="8153400" cy="1447800"/>
          </a:xfrm>
          <a:prstGeom prst="rect">
            <a:avLst/>
          </a:prstGeom>
        </p:spPr>
        <p:txBody>
          <a:bodyPr wrap="none" fromWordArt="1">
            <a:prstTxWarp prst="textCanUp">
              <a:avLst>
                <a:gd name="adj" fmla="val 66667"/>
              </a:avLst>
            </a:prstTxWarp>
            <a:normAutofit/>
          </a:bodyPr>
          <a:p>
            <a:pPr algn="ctr"/>
            <a:r>
              <a:rPr lang="en-US" sz="3600" b="1">
                <a:ln w="9525" cap="flat" cmpd="sng">
                  <a:solidFill>
                    <a:srgbClr val="00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Bé thông minh</a:t>
            </a:r>
            <a:endParaRPr lang="en-US" sz="3600" b="1">
              <a:ln w="9525" cap="flat" cmpd="sng">
                <a:solidFill>
                  <a:srgbClr val="00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edge">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wheel(4)">
                                      <p:cBhvr>
                                        <p:cTn id="12"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29" descr="Nhung-loai-con-trung-duoc-sung-ai-nhat-hanh-tinh_Tin180"/>
          <p:cNvPicPr>
            <a:picLocks noChangeAspect="1"/>
          </p:cNvPicPr>
          <p:nvPr/>
        </p:nvPicPr>
        <p:blipFill>
          <a:blip r:embed="rId1"/>
          <a:stretch>
            <a:fillRect/>
          </a:stretch>
        </p:blipFill>
        <p:spPr>
          <a:xfrm>
            <a:off x="1371600" y="1524000"/>
            <a:ext cx="6019800" cy="4191000"/>
          </a:xfrm>
          <a:prstGeom prst="rect">
            <a:avLst/>
          </a:prstGeom>
          <a:noFill/>
          <a:ln w="9525">
            <a:noFill/>
          </a:ln>
        </p:spPr>
      </p:pic>
      <p:sp>
        <p:nvSpPr>
          <p:cNvPr id="31" name="Cloud Callout 30"/>
          <p:cNvSpPr/>
          <p:nvPr/>
        </p:nvSpPr>
        <p:spPr>
          <a:xfrm>
            <a:off x="3581400" y="2743200"/>
            <a:ext cx="3733800" cy="2057400"/>
          </a:xfrm>
          <a:prstGeom prst="cloudCallout">
            <a:avLst>
              <a:gd name="adj1" fmla="val -20833"/>
              <a:gd name="adj2" fmla="val 62500"/>
            </a:avLst>
          </a:prstGeom>
          <a:solidFill>
            <a:schemeClr val="accent1"/>
          </a:solidFill>
          <a:ln w="952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9000" b="1" dirty="0">
                <a:solidFill>
                  <a:srgbClr val="7030A0"/>
                </a:solidFill>
                <a:latin typeface=".VnTime" pitchFamily="34" charset="0"/>
              </a:rPr>
              <a:t>Số 1</a:t>
            </a:r>
            <a:endParaRPr lang="en-US" altLang="en-US" sz="9000" b="1" dirty="0">
              <a:solidFill>
                <a:srgbClr val="7030A0"/>
              </a:solidFill>
              <a:latin typeface=".VnTime" pitchFamily="34"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33333  E" pathEditMode="relative" ptsTypes="">
                                      <p:cBhvr>
                                        <p:cTn id="6" dur="2000" fill="hold"/>
                                        <p:tgtEl>
                                          <p:spTgt spid="3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31" descr="sinhton29_92"/>
          <p:cNvPicPr>
            <a:picLocks noChangeAspect="1"/>
          </p:cNvPicPr>
          <p:nvPr/>
        </p:nvPicPr>
        <p:blipFill>
          <a:blip r:embed="rId1"/>
          <a:stretch>
            <a:fillRect/>
          </a:stretch>
        </p:blipFill>
        <p:spPr>
          <a:xfrm>
            <a:off x="2438400" y="1676400"/>
            <a:ext cx="4419600" cy="3810000"/>
          </a:xfrm>
          <a:prstGeom prst="rect">
            <a:avLst/>
          </a:prstGeom>
          <a:noFill/>
          <a:ln w="9525">
            <a:noFill/>
          </a:ln>
        </p:spPr>
      </p:pic>
      <p:sp>
        <p:nvSpPr>
          <p:cNvPr id="14339" name="WordArt 34"/>
          <p:cNvSpPr>
            <a:spLocks noTextEdit="1"/>
          </p:cNvSpPr>
          <p:nvPr/>
        </p:nvSpPr>
        <p:spPr>
          <a:xfrm>
            <a:off x="609600" y="685800"/>
            <a:ext cx="8153400" cy="609600"/>
          </a:xfrm>
          <a:prstGeom prst="rect">
            <a:avLst/>
          </a:prstGeom>
        </p:spPr>
        <p:txBody>
          <a:bodyPr wrap="none" fromWordArt="1">
            <a:prstTxWarp prst="textCanUp">
              <a:avLst>
                <a:gd name="adj" fmla="val 85713"/>
              </a:avLst>
            </a:prstTxWarp>
            <a:normAutofit/>
          </a:bodyPr>
          <a:p>
            <a:pPr algn="ctr"/>
            <a:r>
              <a:rPr lang="en-US" sz="3600" b="1">
                <a:ln w="9525" cap="flat" cmpd="sng">
                  <a:solidFill>
                    <a:srgbClr val="00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Bé đoán xem con gì?</a:t>
            </a:r>
            <a:endParaRPr lang="en-US" sz="3600" b="1">
              <a:ln w="9525" cap="flat" cmpd="sng">
                <a:solidFill>
                  <a:srgbClr val="00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
        <p:nvSpPr>
          <p:cNvPr id="31" name="Cloud Callout 30"/>
          <p:cNvSpPr/>
          <p:nvPr/>
        </p:nvSpPr>
        <p:spPr>
          <a:xfrm>
            <a:off x="2895600" y="3505200"/>
            <a:ext cx="3810000" cy="2286000"/>
          </a:xfrm>
          <a:prstGeom prst="cloudCallout">
            <a:avLst>
              <a:gd name="adj1" fmla="val -20833"/>
              <a:gd name="adj2" fmla="val 62500"/>
            </a:avLst>
          </a:prstGeom>
          <a:solidFill>
            <a:schemeClr val="accent1"/>
          </a:solidFill>
          <a:ln w="952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9000" b="1" dirty="0">
                <a:solidFill>
                  <a:srgbClr val="FF0066"/>
                </a:solidFill>
                <a:latin typeface=".VnTime" pitchFamily="34" charset="0"/>
              </a:rPr>
              <a:t>Số 2</a:t>
            </a:r>
            <a:endParaRPr lang="en-US" altLang="en-US" sz="9000" b="1" dirty="0">
              <a:solidFill>
                <a:srgbClr val="FF0066"/>
              </a:solidFill>
              <a:latin typeface=".VnTime" pitchFamily="34"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heel(4)">
                                      <p:cBhvr>
                                        <p:cTn id="7" dur="20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0.125 2.22222E-6 L -0.45 2.22222E-6 " pathEditMode="relative" rAng="0" ptsTypes="AA">
                                      <p:cBhvr>
                                        <p:cTn id="11" dur="2000" fill="hold"/>
                                        <p:tgtEl>
                                          <p:spTgt spid="31"/>
                                        </p:tgtEl>
                                        <p:attrNameLst>
                                          <p:attrName>ppt_x</p:attrName>
                                          <p:attrName>ppt_y</p:attrName>
                                        </p:attrNameLst>
                                      </p:cBhvr>
                                      <p:rCtr x="-16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24" descr="AroachL"/>
          <p:cNvPicPr>
            <a:picLocks noChangeAspect="1"/>
          </p:cNvPicPr>
          <p:nvPr/>
        </p:nvPicPr>
        <p:blipFill>
          <a:blip r:embed="rId1"/>
          <a:stretch>
            <a:fillRect/>
          </a:stretch>
        </p:blipFill>
        <p:spPr>
          <a:xfrm>
            <a:off x="1828800" y="1676400"/>
            <a:ext cx="5715000" cy="4267200"/>
          </a:xfrm>
          <a:prstGeom prst="rect">
            <a:avLst/>
          </a:prstGeom>
          <a:noFill/>
          <a:ln w="9525">
            <a:noFill/>
          </a:ln>
        </p:spPr>
      </p:pic>
      <p:sp>
        <p:nvSpPr>
          <p:cNvPr id="31" name="Cloud Callout 30"/>
          <p:cNvSpPr/>
          <p:nvPr/>
        </p:nvSpPr>
        <p:spPr>
          <a:xfrm>
            <a:off x="1981200" y="3276600"/>
            <a:ext cx="4038600" cy="2743200"/>
          </a:xfrm>
          <a:prstGeom prst="cloudCallout">
            <a:avLst>
              <a:gd name="adj1" fmla="val -20833"/>
              <a:gd name="adj2" fmla="val 62500"/>
            </a:avLst>
          </a:prstGeom>
          <a:solidFill>
            <a:schemeClr val="accent1"/>
          </a:solidFill>
          <a:ln w="952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9000" b="1" dirty="0">
                <a:solidFill>
                  <a:srgbClr val="FF0000"/>
                </a:solidFill>
                <a:latin typeface=".VnTime" pitchFamily="34" charset="0"/>
              </a:rPr>
              <a:t>Số 3</a:t>
            </a:r>
            <a:endParaRPr lang="en-US" altLang="en-US" sz="9000" b="1" dirty="0">
              <a:solidFill>
                <a:srgbClr val="FF0000"/>
              </a:solidFill>
              <a:latin typeface=".VnTime" pitchFamily="34"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33333  E" pathEditMode="relative" ptsTypes="">
                                      <p:cBhvr>
                                        <p:cTn id="6" dur="2000" fill="hold"/>
                                        <p:tgtEl>
                                          <p:spTgt spid="3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27" descr="16467_ruoi1_877"/>
          <p:cNvPicPr>
            <a:picLocks noChangeAspect="1"/>
          </p:cNvPicPr>
          <p:nvPr/>
        </p:nvPicPr>
        <p:blipFill>
          <a:blip r:embed="rId1"/>
          <a:stretch>
            <a:fillRect/>
          </a:stretch>
        </p:blipFill>
        <p:spPr>
          <a:xfrm>
            <a:off x="1143000" y="1676400"/>
            <a:ext cx="6858000" cy="4800600"/>
          </a:xfrm>
          <a:prstGeom prst="rect">
            <a:avLst/>
          </a:prstGeom>
          <a:noFill/>
          <a:ln w="9525">
            <a:noFill/>
          </a:ln>
        </p:spPr>
      </p:pic>
      <p:sp>
        <p:nvSpPr>
          <p:cNvPr id="21" name="Cloud Callout 20"/>
          <p:cNvSpPr/>
          <p:nvPr/>
        </p:nvSpPr>
        <p:spPr>
          <a:xfrm>
            <a:off x="3276600" y="2286000"/>
            <a:ext cx="4267200" cy="3352800"/>
          </a:xfrm>
          <a:prstGeom prst="cloudCallout">
            <a:avLst>
              <a:gd name="adj1" fmla="val -49583"/>
              <a:gd name="adj2" fmla="val 47083"/>
            </a:avLst>
          </a:prstGeom>
          <a:solidFill>
            <a:schemeClr val="accent1"/>
          </a:solidFill>
          <a:ln w="952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9000" b="1" dirty="0">
                <a:solidFill>
                  <a:srgbClr val="FF0000"/>
                </a:solidFill>
                <a:latin typeface=".VnTime" pitchFamily="34" charset="0"/>
              </a:rPr>
              <a:t>Số 4</a:t>
            </a:r>
            <a:endParaRPr lang="en-US" altLang="en-US" sz="9000" b="1" dirty="0">
              <a:solidFill>
                <a:srgbClr val="FF0000"/>
              </a:solidFill>
              <a:latin typeface=".VnTime" pitchFamily="34"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0.21111 L 3.33333E-6 -0.54445 " pathEditMode="relative" rAng="0" ptsTypes="AA">
                                      <p:cBhvr>
                                        <p:cTn id="6" dur="2000" fill="hold"/>
                                        <p:tgtEl>
                                          <p:spTgt spid="21"/>
                                        </p:tgtEl>
                                        <p:attrNameLst>
                                          <p:attrName>ppt_x</p:attrName>
                                          <p:attrName>ppt_y</p:attrName>
                                        </p:attrNameLst>
                                      </p:cBhvr>
                                      <p:rCtr x="0" y="-16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WordArt 33"/>
          <p:cNvSpPr>
            <a:spLocks noTextEdit="1"/>
          </p:cNvSpPr>
          <p:nvPr/>
        </p:nvSpPr>
        <p:spPr>
          <a:xfrm>
            <a:off x="1676400" y="533400"/>
            <a:ext cx="5715000" cy="1524000"/>
          </a:xfrm>
          <a:prstGeom prst="rect">
            <a:avLst/>
          </a:prstGeom>
        </p:spPr>
        <p:txBody>
          <a:bodyPr wrap="none" fromWordArt="1">
            <a:prstTxWarp prst="textInflateTop">
              <a:avLst>
                <a:gd name="adj" fmla="val 24417"/>
              </a:avLst>
            </a:prstTxWarp>
            <a:normAutofit/>
          </a:bodyPr>
          <a:p>
            <a:pPr algn="ctr"/>
            <a:r>
              <a:rPr lang="en-US" sz="3600" b="1" spc="-360">
                <a:ln w="12700" cap="flat" cmpd="sng">
                  <a:solidFill>
                    <a:srgbClr val="000099"/>
                  </a:solidFill>
                  <a:prstDash val="solid"/>
                  <a:headEnd type="none" w="med" len="med"/>
                  <a:tailEnd type="none" w="med" len="med"/>
                </a:ln>
                <a:solidFill>
                  <a:srgbClr val="33CCFF"/>
                </a:solidFill>
                <a:effectLst>
                  <a:outerShdw dist="125724" dir="18900000" algn="ctr" rotWithShape="0">
                    <a:srgbClr val="000099"/>
                  </a:outerShdw>
                </a:effectLst>
                <a:latin typeface="Times New Roman" panose="02020603050405020304" pitchFamily="18" charset="0"/>
                <a:ea typeface="Times New Roman" panose="02020603050405020304" pitchFamily="18" charset="0"/>
              </a:rPr>
              <a:t>Trò chơi: </a:t>
            </a:r>
            <a:endParaRPr lang="en-US" sz="3600" b="1" spc="-360">
              <a:ln w="12700" cap="flat" cmpd="sng">
                <a:solidFill>
                  <a:srgbClr val="000099"/>
                </a:solidFill>
                <a:prstDash val="solid"/>
                <a:headEnd type="none" w="med" len="med"/>
                <a:tailEnd type="none" w="med" len="med"/>
              </a:ln>
              <a:solidFill>
                <a:srgbClr val="33CCFF"/>
              </a:solidFill>
              <a:effectLst>
                <a:outerShdw dist="125724" dir="18900000" algn="ctr" rotWithShape="0">
                  <a:srgbClr val="000099"/>
                </a:outerShdw>
              </a:effectLst>
              <a:latin typeface="Times New Roman" panose="02020603050405020304" pitchFamily="18" charset="0"/>
              <a:ea typeface="Times New Roman" panose="02020603050405020304" pitchFamily="18" charset="0"/>
            </a:endParaRPr>
          </a:p>
        </p:txBody>
      </p:sp>
      <p:sp>
        <p:nvSpPr>
          <p:cNvPr id="17411" name="WordArt 34"/>
          <p:cNvSpPr>
            <a:spLocks noTextEdit="1"/>
          </p:cNvSpPr>
          <p:nvPr/>
        </p:nvSpPr>
        <p:spPr>
          <a:xfrm>
            <a:off x="304800" y="2438400"/>
            <a:ext cx="8458200" cy="1447800"/>
          </a:xfrm>
          <a:prstGeom prst="rect">
            <a:avLst/>
          </a:prstGeom>
        </p:spPr>
        <p:txBody>
          <a:bodyPr wrap="none" fromWordArt="1">
            <a:prstTxWarp prst="textCanUp">
              <a:avLst>
                <a:gd name="adj" fmla="val 66667"/>
              </a:avLst>
            </a:prstTxWarp>
            <a:normAutofit/>
          </a:bodyPr>
          <a:p>
            <a:pPr algn="ctr"/>
            <a:r>
              <a:rPr lang="en-US" sz="3600" b="1">
                <a:ln w="9525" cap="flat" cmpd="sng">
                  <a:solidFill>
                    <a:srgbClr val="00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Ai nhanh nhất</a:t>
            </a:r>
            <a:endParaRPr lang="en-US" sz="3600" b="1">
              <a:ln w="9525" cap="flat" cmpd="sng">
                <a:solidFill>
                  <a:srgbClr val="00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edge">
                                      <p:cBhvr>
                                        <p:cTn id="7" dur="20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wheel(4)">
                                      <p:cBhvr>
                                        <p:cTn id="12"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 Box 5"/>
          <p:cNvSpPr txBox="1"/>
          <p:nvPr/>
        </p:nvSpPr>
        <p:spPr>
          <a:xfrm>
            <a:off x="1524000" y="533400"/>
            <a:ext cx="57912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endParaRPr lang="en-US" altLang="en-US" sz="1800" dirty="0">
              <a:latin typeface="Times New Roman" panose="02020603050405020304" pitchFamily="18" charset="0"/>
            </a:endParaRPr>
          </a:p>
        </p:txBody>
      </p:sp>
      <p:pic>
        <p:nvPicPr>
          <p:cNvPr id="18435" name="Picture 8" descr="Thanks là gì? Phân biệt Thanks và Thank trong tiếng Anh"/>
          <p:cNvPicPr>
            <a:picLocks noChangeAspect="1"/>
          </p:cNvPicPr>
          <p:nvPr/>
        </p:nvPicPr>
        <p:blipFill>
          <a:blip r:embed="rId1"/>
          <a:stretch>
            <a:fillRect/>
          </a:stretch>
        </p:blipFill>
        <p:spPr>
          <a:xfrm>
            <a:off x="0" y="0"/>
            <a:ext cx="9144000" cy="67056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5" descr="46"/>
          <p:cNvPicPr>
            <a:picLocks noChangeAspect="1"/>
          </p:cNvPicPr>
          <p:nvPr>
            <p:ph idx="1"/>
          </p:nvPr>
        </p:nvPicPr>
        <p:blipFill>
          <a:blip r:embed="rId1"/>
          <a:srcRect/>
          <a:stretch>
            <a:fillRect/>
          </a:stretch>
        </p:blipFill>
        <p:spPr>
          <a:xfrm>
            <a:off x="0" y="0"/>
            <a:ext cx="9144000" cy="6854825"/>
          </a:xfrm>
          <a:ln/>
        </p:spPr>
      </p:pic>
      <p:sp>
        <p:nvSpPr>
          <p:cNvPr id="3075" name="Text Box 30"/>
          <p:cNvSpPr txBox="1"/>
          <p:nvPr/>
        </p:nvSpPr>
        <p:spPr>
          <a:xfrm>
            <a:off x="2057400" y="2667000"/>
            <a:ext cx="12192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endParaRPr lang="en-US" altLang="en-US" sz="1800" dirty="0">
              <a:latin typeface="Times New Roman" panose="02020603050405020304" pitchFamily="18" charset="0"/>
            </a:endParaRPr>
          </a:p>
        </p:txBody>
      </p:sp>
      <p:sp>
        <p:nvSpPr>
          <p:cNvPr id="3076" name="Text Box 34"/>
          <p:cNvSpPr txBox="1"/>
          <p:nvPr/>
        </p:nvSpPr>
        <p:spPr>
          <a:xfrm>
            <a:off x="5334000" y="3124200"/>
            <a:ext cx="14478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endParaRPr lang="en-US" altLang="en-US" sz="1800" dirty="0">
              <a:latin typeface="Times New Roman" panose="02020603050405020304" pitchFamily="18" charset="0"/>
            </a:endParaRPr>
          </a:p>
        </p:txBody>
      </p:sp>
      <p:sp>
        <p:nvSpPr>
          <p:cNvPr id="3077" name="Text Box 42"/>
          <p:cNvSpPr txBox="1"/>
          <p:nvPr/>
        </p:nvSpPr>
        <p:spPr>
          <a:xfrm>
            <a:off x="838200" y="1447800"/>
            <a:ext cx="33528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endParaRPr lang="en-US" altLang="en-US" sz="1800" dirty="0">
              <a:latin typeface="Times New Roman" panose="02020603050405020304" pitchFamily="18" charset="0"/>
            </a:endParaRPr>
          </a:p>
        </p:txBody>
      </p:sp>
      <p:sp>
        <p:nvSpPr>
          <p:cNvPr id="2" name="Title 1"/>
          <p:cNvSpPr>
            <a:spLocks noGrp="1"/>
          </p:cNvSpPr>
          <p:nvPr>
            <p:ph type="title"/>
          </p:nvPr>
        </p:nvSpPr>
        <p:spPr>
          <a:xfrm>
            <a:off x="489585" y="821690"/>
            <a:ext cx="8390255" cy="4850130"/>
          </a:xfrm>
        </p:spPr>
        <p:txBody>
          <a:bodyPr>
            <a:noAutofit/>
          </a:bodyPr>
          <a:p>
            <a:pPr algn="ctr"/>
            <a:r>
              <a:rPr lang="en-US" sz="4000" dirty="0" err="1">
                <a:solidFill>
                  <a:srgbClr val="FF0000"/>
                </a:solidFill>
                <a:latin typeface="Times New Roman" panose="02020603050405020304" pitchFamily="18" charset="0"/>
                <a:cs typeface="Times New Roman" panose="02020603050405020304" pitchFamily="18" charset="0"/>
              </a:rPr>
              <a:t>Lĩnh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vực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phát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triển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ngôn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ngữ</a:t>
            </a:r>
            <a:br>
              <a:rPr lang="en-US" sz="4000" dirty="0">
                <a:solidFill>
                  <a:srgbClr val="FF0000"/>
                </a:solidFill>
                <a:latin typeface="Times New Roman" panose="02020603050405020304" pitchFamily="18" charset="0"/>
                <a:cs typeface="Times New Roman" panose="02020603050405020304" pitchFamily="18" charset="0"/>
              </a:rPr>
            </a:br>
            <a:r>
              <a:rPr lang="en-US" sz="4000" dirty="0" err="1">
                <a:solidFill>
                  <a:srgbClr val="FF0000"/>
                </a:solidFill>
                <a:latin typeface="Times New Roman" panose="02020603050405020304" pitchFamily="18" charset="0"/>
                <a:cs typeface="Times New Roman" panose="02020603050405020304" pitchFamily="18" charset="0"/>
              </a:rPr>
              <a:t>Chủ</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đề</a:t>
            </a:r>
            <a:r>
              <a:rPr lang="en-US" sz="4000" dirty="0">
                <a:solidFill>
                  <a:srgbClr val="FF0000"/>
                </a:solidFill>
                <a:latin typeface="Times New Roman" panose="02020603050405020304" pitchFamily="18" charset="0"/>
                <a:cs typeface="Times New Roman" panose="02020603050405020304" pitchFamily="18" charset="0"/>
              </a:rPr>
              <a:t>: </a:t>
            </a:r>
            <a:r>
              <a:rPr lang="vi-VN" altLang="en-US" sz="4000" dirty="0">
                <a:solidFill>
                  <a:srgbClr val="FF0000"/>
                </a:solidFill>
                <a:latin typeface="Times New Roman" panose="02020603050405020304" pitchFamily="18" charset="0"/>
                <a:cs typeface="Times New Roman" panose="02020603050405020304" pitchFamily="18" charset="0"/>
              </a:rPr>
              <a:t>Động Vật</a:t>
            </a:r>
            <a:br>
              <a:rPr lang="en-US" sz="4000" dirty="0">
                <a:solidFill>
                  <a:srgbClr val="FF0000"/>
                </a:solidFill>
                <a:latin typeface="Times New Roman" panose="02020603050405020304" pitchFamily="18" charset="0"/>
                <a:cs typeface="Times New Roman" panose="02020603050405020304" pitchFamily="18" charset="0"/>
              </a:rPr>
            </a:br>
            <a:r>
              <a:rPr lang="en-US" sz="4000" dirty="0" err="1">
                <a:solidFill>
                  <a:srgbClr val="FF0000"/>
                </a:solidFill>
                <a:latin typeface="Times New Roman" panose="02020603050405020304" pitchFamily="18" charset="0"/>
                <a:cs typeface="Times New Roman" panose="02020603050405020304" pitchFamily="18" charset="0"/>
              </a:rPr>
              <a:t>Chủ</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đề</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nhánh</a:t>
            </a:r>
            <a:r>
              <a:rPr lang="en-US" sz="4000" dirty="0">
                <a:solidFill>
                  <a:srgbClr val="FF0000"/>
                </a:solidFill>
                <a:latin typeface="Times New Roman" panose="02020603050405020304" pitchFamily="18" charset="0"/>
                <a:cs typeface="Times New Roman" panose="02020603050405020304" pitchFamily="18" charset="0"/>
              </a:rPr>
              <a:t>: </a:t>
            </a:r>
            <a:r>
              <a:rPr lang="vi-VN" altLang="en-US" sz="4000" dirty="0" err="1">
                <a:solidFill>
                  <a:srgbClr val="FF0000"/>
                </a:solidFill>
                <a:latin typeface="Times New Roman" panose="02020603050405020304" pitchFamily="18" charset="0"/>
                <a:cs typeface="Times New Roman" panose="02020603050405020304" pitchFamily="18" charset="0"/>
              </a:rPr>
              <a:t>Chim và côn trùng</a:t>
            </a:r>
            <a:br>
              <a:rPr lang="en-US" sz="4000" dirty="0">
                <a:solidFill>
                  <a:srgbClr val="FF0000"/>
                </a:solidFill>
                <a:latin typeface="Times New Roman" panose="02020603050405020304" pitchFamily="18" charset="0"/>
                <a:cs typeface="Times New Roman" panose="02020603050405020304" pitchFamily="18" charset="0"/>
              </a:rPr>
            </a:br>
            <a:r>
              <a:rPr lang="en-US" sz="4000" dirty="0" err="1">
                <a:solidFill>
                  <a:srgbClr val="FF0000"/>
                </a:solidFill>
                <a:latin typeface="Times New Roman" panose="02020603050405020304" pitchFamily="18" charset="0"/>
                <a:cs typeface="Times New Roman" panose="02020603050405020304" pitchFamily="18" charset="0"/>
              </a:rPr>
              <a:t>Hoạt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Khám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phá</a:t>
            </a:r>
            <a:r>
              <a:rPr lang="en-US" sz="4000" dirty="0">
                <a:solidFill>
                  <a:srgbClr val="FF0000"/>
                </a:solidFill>
                <a:latin typeface="Times New Roman" panose="02020603050405020304" pitchFamily="18" charset="0"/>
                <a:cs typeface="Times New Roman" panose="02020603050405020304" pitchFamily="18" charset="0"/>
              </a:rPr>
              <a:t> khoa </a:t>
            </a:r>
            <a:r>
              <a:rPr lang="en-US" sz="4000" dirty="0" err="1">
                <a:solidFill>
                  <a:srgbClr val="FF0000"/>
                </a:solidFill>
                <a:latin typeface="Times New Roman" panose="02020603050405020304" pitchFamily="18" charset="0"/>
                <a:cs typeface="Times New Roman" panose="02020603050405020304" pitchFamily="18" charset="0"/>
              </a:rPr>
              <a:t>học</a:t>
            </a:r>
            <a:br>
              <a:rPr lang="en-US" sz="4000" dirty="0">
                <a:solidFill>
                  <a:srgbClr val="FF0000"/>
                </a:solidFill>
                <a:latin typeface="Times New Roman" panose="02020603050405020304" pitchFamily="18" charset="0"/>
                <a:cs typeface="Times New Roman" panose="02020603050405020304" pitchFamily="18" charset="0"/>
              </a:rPr>
            </a:br>
            <a:r>
              <a:rPr lang="en-US" sz="4000" dirty="0" err="1">
                <a:solidFill>
                  <a:srgbClr val="FF0000"/>
                </a:solidFill>
                <a:latin typeface="Times New Roman" panose="02020603050405020304" pitchFamily="18" charset="0"/>
                <a:cs typeface="Times New Roman" panose="02020603050405020304" pitchFamily="18" charset="0"/>
              </a:rPr>
              <a:t>Đề</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tài</a:t>
            </a:r>
            <a:r>
              <a:rPr lang="en-US" sz="4000" dirty="0">
                <a:solidFill>
                  <a:srgbClr val="FF0000"/>
                </a:solidFill>
                <a:latin typeface="Times New Roman" panose="02020603050405020304" pitchFamily="18" charset="0"/>
                <a:cs typeface="Times New Roman" panose="02020603050405020304" pitchFamily="18" charset="0"/>
              </a:rPr>
              <a:t>:</a:t>
            </a:r>
            <a:r>
              <a:rPr lang="vi-VN" altLang="en-US" sz="4000" dirty="0">
                <a:solidFill>
                  <a:srgbClr val="FF0000"/>
                </a:solidFill>
                <a:latin typeface="Times New Roman" panose="02020603050405020304" pitchFamily="18" charset="0"/>
                <a:cs typeface="Times New Roman" panose="02020603050405020304" pitchFamily="18" charset="0"/>
              </a:rPr>
              <a:t>Khám phá</a:t>
            </a:r>
            <a:r>
              <a:rPr lang="en-US" sz="4000" dirty="0">
                <a:solidFill>
                  <a:srgbClr val="FF0000"/>
                </a:solidFill>
                <a:latin typeface="Times New Roman" panose="02020603050405020304" pitchFamily="18" charset="0"/>
                <a:cs typeface="Times New Roman" panose="02020603050405020304" pitchFamily="18" charset="0"/>
              </a:rPr>
              <a:t> </a:t>
            </a:r>
            <a:r>
              <a:rPr lang="vi-VN" altLang="en-US" sz="4000" dirty="0" err="1">
                <a:solidFill>
                  <a:srgbClr val="FF0000"/>
                </a:solidFill>
                <a:latin typeface="Times New Roman" panose="02020603050405020304" pitchFamily="18" charset="0"/>
                <a:cs typeface="Times New Roman" panose="02020603050405020304" pitchFamily="18" charset="0"/>
              </a:rPr>
              <a:t>một số côn trùng</a:t>
            </a:r>
            <a:br>
              <a:rPr lang="en-US" sz="4000" dirty="0">
                <a:solidFill>
                  <a:srgbClr val="FF0000"/>
                </a:solidFill>
                <a:latin typeface="Times New Roman" panose="02020603050405020304" pitchFamily="18" charset="0"/>
                <a:cs typeface="Times New Roman" panose="02020603050405020304" pitchFamily="18" charset="0"/>
              </a:rPr>
            </a:br>
            <a:r>
              <a:rPr lang="en-US" sz="4000" dirty="0" err="1">
                <a:solidFill>
                  <a:srgbClr val="FF0000"/>
                </a:solidFill>
                <a:latin typeface="Times New Roman" panose="02020603050405020304" pitchFamily="18" charset="0"/>
                <a:cs typeface="Times New Roman" panose="02020603050405020304" pitchFamily="18" charset="0"/>
              </a:rPr>
              <a:t>Lớp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Lá</a:t>
            </a:r>
            <a:r>
              <a:rPr lang="en-US" sz="4000" dirty="0">
                <a:solidFill>
                  <a:srgbClr val="FF0000"/>
                </a:solidFill>
                <a:latin typeface="Times New Roman" panose="02020603050405020304" pitchFamily="18" charset="0"/>
                <a:cs typeface="Times New Roman" panose="02020603050405020304" pitchFamily="18" charset="0"/>
              </a:rPr>
              <a:t> </a:t>
            </a:r>
            <a:r>
              <a:rPr lang="vi-VN" altLang="en-US" sz="4000" dirty="0">
                <a:solidFill>
                  <a:srgbClr val="FF0000"/>
                </a:solidFill>
                <a:latin typeface="Times New Roman" panose="02020603050405020304" pitchFamily="18" charset="0"/>
                <a:cs typeface="Times New Roman" panose="02020603050405020304" pitchFamily="18" charset="0"/>
              </a:rPr>
              <a:t>1</a:t>
            </a:r>
            <a:br>
              <a:rPr lang="en-US" sz="4000" dirty="0">
                <a:solidFill>
                  <a:srgbClr val="FF0000"/>
                </a:solidFill>
                <a:latin typeface="Times New Roman" panose="02020603050405020304" pitchFamily="18" charset="0"/>
                <a:cs typeface="Times New Roman" panose="02020603050405020304" pitchFamily="18" charset="0"/>
              </a:rPr>
            </a:br>
            <a:r>
              <a:rPr lang="en-US" sz="4000" dirty="0" err="1">
                <a:solidFill>
                  <a:srgbClr val="FF0000"/>
                </a:solidFill>
                <a:latin typeface="Times New Roman" panose="02020603050405020304" pitchFamily="18" charset="0"/>
                <a:cs typeface="Times New Roman" panose="02020603050405020304" pitchFamily="18" charset="0"/>
              </a:rPr>
              <a:t>Thời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gian</a:t>
            </a:r>
            <a:r>
              <a:rPr lang="en-US" sz="4000" dirty="0">
                <a:solidFill>
                  <a:srgbClr val="FF0000"/>
                </a:solidFill>
                <a:latin typeface="Times New Roman" panose="02020603050405020304" pitchFamily="18" charset="0"/>
                <a:cs typeface="Times New Roman" panose="02020603050405020304" pitchFamily="18" charset="0"/>
              </a:rPr>
              <a:t>: 30 – 35 </a:t>
            </a:r>
            <a:r>
              <a:rPr lang="en-US" sz="4000" dirty="0" err="1">
                <a:solidFill>
                  <a:srgbClr val="FF0000"/>
                </a:solidFill>
                <a:latin typeface="Times New Roman" panose="02020603050405020304" pitchFamily="18" charset="0"/>
                <a:cs typeface="Times New Roman" panose="02020603050405020304" pitchFamily="18" charset="0"/>
              </a:rPr>
              <a:t>phút</a:t>
            </a:r>
            <a:br>
              <a:rPr lang="en-US" sz="4000" dirty="0">
                <a:solidFill>
                  <a:srgbClr val="FF0000"/>
                </a:solidFill>
                <a:latin typeface="Times New Roman" panose="02020603050405020304" pitchFamily="18" charset="0"/>
                <a:cs typeface="Times New Roman" panose="02020603050405020304" pitchFamily="18" charset="0"/>
              </a:rPr>
            </a:br>
            <a:r>
              <a:rPr lang="en-US" sz="4000" dirty="0" err="1">
                <a:solidFill>
                  <a:srgbClr val="FF0000"/>
                </a:solidFill>
                <a:latin typeface="Times New Roman" panose="02020603050405020304" pitchFamily="18" charset="0"/>
                <a:cs typeface="Times New Roman" panose="02020603050405020304" pitchFamily="18" charset="0"/>
              </a:rPr>
              <a:t>Người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dạy</a:t>
            </a:r>
            <a:r>
              <a:rPr lang="en-US" sz="4000" dirty="0">
                <a:solidFill>
                  <a:srgbClr val="FF0000"/>
                </a:solidFill>
                <a:latin typeface="Times New Roman" panose="02020603050405020304" pitchFamily="18" charset="0"/>
                <a:cs typeface="Times New Roman" panose="02020603050405020304" pitchFamily="18" charset="0"/>
              </a:rPr>
              <a:t>:</a:t>
            </a:r>
            <a:r>
              <a:rPr lang="vi-VN" altLang="en-US" sz="4000" dirty="0">
                <a:solidFill>
                  <a:srgbClr val="FF0000"/>
                </a:solidFill>
                <a:latin typeface="Times New Roman" panose="02020603050405020304" pitchFamily="18" charset="0"/>
                <a:cs typeface="Times New Roman" panose="02020603050405020304" pitchFamily="18" charset="0"/>
              </a:rPr>
              <a:t>Nông Thị Hiệu</a:t>
            </a:r>
            <a:br>
              <a:rPr lang="vi-VN" altLang="en-US" sz="4000" dirty="0">
                <a:solidFill>
                  <a:srgbClr val="FF0000"/>
                </a:solidFill>
                <a:latin typeface="Times New Roman" panose="02020603050405020304" pitchFamily="18" charset="0"/>
                <a:cs typeface="Times New Roman" panose="02020603050405020304" pitchFamily="18" charset="0"/>
              </a:rPr>
            </a:br>
            <a:r>
              <a:rPr lang="vi-VN" altLang="en-US" sz="4000" dirty="0">
                <a:solidFill>
                  <a:srgbClr val="FF0000"/>
                </a:solidFill>
                <a:latin typeface="Times New Roman" panose="02020603050405020304" pitchFamily="18" charset="0"/>
                <a:cs typeface="Times New Roman" panose="02020603050405020304" pitchFamily="18" charset="0"/>
              </a:rPr>
              <a:t>Ngày thực hiện: 31/12/2024</a:t>
            </a:r>
            <a:endParaRPr lang="vi-VN" altLang="en-US" sz="4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8" name="Object 4"/>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076" name="" r:id="rId1" imgW="4557395" imgH="3524885" progId="PowerPoint.Slide.8">
                  <p:embed/>
                </p:oleObj>
              </mc:Choice>
              <mc:Fallback>
                <p:oleObj name="" r:id="rId1" imgW="4557395" imgH="3524885" progId="PowerPoint.Slide.8">
                  <p:embed/>
                  <p:pic>
                    <p:nvPicPr>
                      <p:cNvPr id="0" name="Picture 3075"/>
                      <p:cNvPicPr/>
                      <p:nvPr/>
                    </p:nvPicPr>
                    <p:blipFill>
                      <a:blip r:embed="rId2"/>
                      <a:stretch>
                        <a:fillRect/>
                      </a:stretch>
                    </p:blipFill>
                    <p:spPr>
                      <a:xfrm>
                        <a:off x="0" y="0"/>
                        <a:ext cx="9144000" cy="6858000"/>
                      </a:xfrm>
                      <a:prstGeom prst="rect">
                        <a:avLst/>
                      </a:prstGeom>
                      <a:noFill/>
                      <a:ln w="38100">
                        <a:noFill/>
                        <a:miter/>
                      </a:ln>
                    </p:spPr>
                  </p:pic>
                </p:oleObj>
              </mc:Fallback>
            </mc:AlternateContent>
          </a:graphicData>
        </a:graphic>
      </p:graphicFrame>
      <p:pic>
        <p:nvPicPr>
          <p:cNvPr id="6149" name="Picture 5" descr="Ong-mat"/>
          <p:cNvPicPr>
            <a:picLocks noChangeAspect="1"/>
          </p:cNvPicPr>
          <p:nvPr/>
        </p:nvPicPr>
        <p:blipFill>
          <a:blip r:embed="rId3"/>
          <a:stretch>
            <a:fillRect/>
          </a:stretch>
        </p:blipFill>
        <p:spPr>
          <a:xfrm>
            <a:off x="0" y="0"/>
            <a:ext cx="4724400" cy="3306763"/>
          </a:xfrm>
          <a:prstGeom prst="rect">
            <a:avLst/>
          </a:prstGeom>
          <a:noFill/>
          <a:ln w="9525">
            <a:noFill/>
          </a:ln>
        </p:spPr>
      </p:pic>
      <p:pic>
        <p:nvPicPr>
          <p:cNvPr id="6150" name="Picture 6" descr="Nhung-loai-con-trung-duoc-sung-ai-nhat-hanh-tinh_Tin180"/>
          <p:cNvPicPr>
            <a:picLocks noChangeAspect="1"/>
          </p:cNvPicPr>
          <p:nvPr/>
        </p:nvPicPr>
        <p:blipFill>
          <a:blip r:embed="rId4"/>
          <a:stretch>
            <a:fillRect/>
          </a:stretch>
        </p:blipFill>
        <p:spPr>
          <a:xfrm>
            <a:off x="0" y="3276600"/>
            <a:ext cx="4724400" cy="3581400"/>
          </a:xfrm>
          <a:prstGeom prst="rect">
            <a:avLst/>
          </a:prstGeom>
          <a:noFill/>
          <a:ln w="9525">
            <a:noFill/>
          </a:ln>
        </p:spPr>
      </p:pic>
      <p:pic>
        <p:nvPicPr>
          <p:cNvPr id="6151" name="Picture 7" descr="3487830039_2b78ba1eae"/>
          <p:cNvPicPr>
            <a:picLocks noChangeAspect="1"/>
          </p:cNvPicPr>
          <p:nvPr/>
        </p:nvPicPr>
        <p:blipFill>
          <a:blip r:embed="rId5"/>
          <a:stretch>
            <a:fillRect/>
          </a:stretch>
        </p:blipFill>
        <p:spPr>
          <a:xfrm>
            <a:off x="4724400" y="0"/>
            <a:ext cx="4419600" cy="3271838"/>
          </a:xfrm>
          <a:prstGeom prst="rect">
            <a:avLst/>
          </a:prstGeom>
          <a:noFill/>
          <a:ln w="9525">
            <a:noFill/>
          </a:ln>
        </p:spPr>
      </p:pic>
      <p:pic>
        <p:nvPicPr>
          <p:cNvPr id="6152" name="Picture 8" descr="untitled"/>
          <p:cNvPicPr>
            <a:picLocks noChangeAspect="1"/>
          </p:cNvPicPr>
          <p:nvPr/>
        </p:nvPicPr>
        <p:blipFill>
          <a:blip r:embed="rId6"/>
          <a:stretch>
            <a:fillRect/>
          </a:stretch>
        </p:blipFill>
        <p:spPr>
          <a:xfrm>
            <a:off x="4724400" y="3276600"/>
            <a:ext cx="4419600" cy="3581400"/>
          </a:xfrm>
          <a:prstGeom prst="rect">
            <a:avLst/>
          </a:prstGeom>
          <a:noFill/>
          <a:ln w="9525">
            <a:noFill/>
          </a:ln>
        </p:spPr>
      </p:pic>
      <p:sp>
        <p:nvSpPr>
          <p:cNvPr id="4103" name="WordArt 10"/>
          <p:cNvSpPr>
            <a:spLocks noTextEdit="1"/>
          </p:cNvSpPr>
          <p:nvPr/>
        </p:nvSpPr>
        <p:spPr>
          <a:xfrm>
            <a:off x="838200" y="0"/>
            <a:ext cx="2847975" cy="533400"/>
          </a:xfrm>
          <a:prstGeom prst="rect">
            <a:avLst/>
          </a:prstGeom>
        </p:spPr>
        <p:txBody>
          <a:bodyPr wrap="none" fromWordArt="1">
            <a:prstTxWarp prst="textPlain">
              <a:avLst>
                <a:gd name="adj" fmla="val 50000"/>
              </a:avLst>
            </a:prstTxWarp>
            <a:normAutofit/>
          </a:bodyPr>
          <a:p>
            <a:pPr algn="ctr"/>
            <a:r>
              <a:rPr lang="en-US" sz="3600" b="1">
                <a:ln w="9525" cap="flat" cmpd="sng">
                  <a:solidFill>
                    <a:srgbClr val="00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Con ong</a:t>
            </a:r>
            <a:endParaRPr lang="en-US" sz="3600" b="1">
              <a:ln w="9525" cap="flat" cmpd="sng">
                <a:solidFill>
                  <a:srgbClr val="00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
        <p:nvSpPr>
          <p:cNvPr id="4104" name="WordArt 12"/>
          <p:cNvSpPr>
            <a:spLocks noTextEdit="1"/>
          </p:cNvSpPr>
          <p:nvPr/>
        </p:nvSpPr>
        <p:spPr>
          <a:xfrm>
            <a:off x="5410200" y="0"/>
            <a:ext cx="3429000" cy="457200"/>
          </a:xfrm>
          <a:prstGeom prst="rect">
            <a:avLst/>
          </a:prstGeom>
        </p:spPr>
        <p:txBody>
          <a:bodyPr wrap="none" fromWordArt="1">
            <a:prstTxWarp prst="textPlain">
              <a:avLst>
                <a:gd name="adj" fmla="val 50000"/>
              </a:avLst>
            </a:prstTxWarp>
            <a:normAutofit/>
          </a:bodyPr>
          <a:p>
            <a:pPr algn="ctr"/>
            <a:r>
              <a:rPr lang="en-US" sz="3600" b="1">
                <a:ln w="9525" cap="flat" cmpd="sng">
                  <a:solidFill>
                    <a:srgbClr val="000000"/>
                  </a:solidFill>
                  <a:prstDash val="solid"/>
                  <a:headEnd type="none" w="med" len="med"/>
                  <a:tailEnd type="none" w="med" len="med"/>
                </a:ln>
                <a:solidFill>
                  <a:srgbClr val="FFFF00"/>
                </a:solidFill>
                <a:latin typeface="Times New Roman" panose="02020603050405020304" pitchFamily="18" charset="0"/>
                <a:ea typeface="Times New Roman" panose="02020603050405020304" pitchFamily="18" charset="0"/>
              </a:rPr>
              <a:t>Con ruồi</a:t>
            </a:r>
            <a:endParaRPr lang="en-US" sz="3600" b="1">
              <a:ln w="9525" cap="flat" cmpd="sng">
                <a:solidFill>
                  <a:srgbClr val="000000"/>
                </a:solidFill>
                <a:prstDash val="solid"/>
                <a:headEnd type="none" w="med" len="med"/>
                <a:tailEnd type="none" w="med" len="med"/>
              </a:ln>
              <a:solidFill>
                <a:srgbClr val="FFFF00"/>
              </a:solidFill>
              <a:latin typeface="Times New Roman" panose="02020603050405020304" pitchFamily="18" charset="0"/>
              <a:ea typeface="Times New Roman" panose="02020603050405020304" pitchFamily="18" charset="0"/>
            </a:endParaRPr>
          </a:p>
        </p:txBody>
      </p:sp>
      <p:sp>
        <p:nvSpPr>
          <p:cNvPr id="4105" name="WordArt 14"/>
          <p:cNvSpPr>
            <a:spLocks noTextEdit="1"/>
          </p:cNvSpPr>
          <p:nvPr/>
        </p:nvSpPr>
        <p:spPr>
          <a:xfrm>
            <a:off x="914400" y="3276600"/>
            <a:ext cx="2752725" cy="457200"/>
          </a:xfrm>
          <a:prstGeom prst="rect">
            <a:avLst/>
          </a:prstGeom>
        </p:spPr>
        <p:txBody>
          <a:bodyPr wrap="none" fromWordArt="1">
            <a:prstTxWarp prst="textPlain">
              <a:avLst>
                <a:gd name="adj" fmla="val 50000"/>
              </a:avLst>
            </a:prstTxWarp>
            <a:normAutofit/>
          </a:bodyPr>
          <a:p>
            <a:pPr algn="ctr"/>
            <a:r>
              <a:rPr lang="en-US" sz="3600" b="1">
                <a:ln w="9525" cap="flat" cmpd="sng">
                  <a:solidFill>
                    <a:srgbClr val="000000"/>
                  </a:solidFill>
                  <a:prstDash val="solid"/>
                  <a:headEnd type="none" w="med" len="med"/>
                  <a:tailEnd type="none" w="med" len="med"/>
                </a:ln>
                <a:solidFill>
                  <a:srgbClr val="FF6600"/>
                </a:solidFill>
                <a:latin typeface="Times New Roman" panose="02020603050405020304" pitchFamily="18" charset="0"/>
                <a:ea typeface="Times New Roman" panose="02020603050405020304" pitchFamily="18" charset="0"/>
              </a:rPr>
              <a:t>Con muỗi</a:t>
            </a:r>
            <a:endParaRPr lang="en-US" sz="3600" b="1">
              <a:ln w="9525" cap="flat" cmpd="sng">
                <a:solidFill>
                  <a:srgbClr val="000000"/>
                </a:solidFill>
                <a:prstDash val="solid"/>
                <a:headEnd type="none" w="med" len="med"/>
                <a:tailEnd type="none" w="med" len="med"/>
              </a:ln>
              <a:solidFill>
                <a:srgbClr val="FF6600"/>
              </a:solidFill>
              <a:latin typeface="Times New Roman" panose="02020603050405020304" pitchFamily="18" charset="0"/>
              <a:ea typeface="Times New Roman" panose="02020603050405020304" pitchFamily="18" charset="0"/>
            </a:endParaRPr>
          </a:p>
        </p:txBody>
      </p:sp>
      <p:sp>
        <p:nvSpPr>
          <p:cNvPr id="4106" name="WordArt 16"/>
          <p:cNvSpPr>
            <a:spLocks noTextEdit="1"/>
          </p:cNvSpPr>
          <p:nvPr/>
        </p:nvSpPr>
        <p:spPr>
          <a:xfrm>
            <a:off x="5562600" y="3276600"/>
            <a:ext cx="3200400" cy="381000"/>
          </a:xfrm>
          <a:prstGeom prst="rect">
            <a:avLst/>
          </a:prstGeom>
        </p:spPr>
        <p:txBody>
          <a:bodyPr wrap="none" fromWordArt="1">
            <a:prstTxWarp prst="textPlain">
              <a:avLst>
                <a:gd name="adj" fmla="val 50000"/>
              </a:avLst>
            </a:prstTxWarp>
            <a:normAutofit/>
          </a:bodyPr>
          <a:p>
            <a:pPr algn="ctr"/>
            <a:r>
              <a:rPr lang="en-US" sz="3600" b="1">
                <a:ln w="9525" cap="flat" cmpd="sng">
                  <a:solidFill>
                    <a:srgbClr val="000000"/>
                  </a:solidFill>
                  <a:prstDash val="solid"/>
                  <a:headEnd type="none" w="med" len="med"/>
                  <a:tailEnd type="none" w="med" len="med"/>
                </a:ln>
                <a:solidFill>
                  <a:srgbClr val="00FFFF"/>
                </a:solidFill>
                <a:latin typeface="Times New Roman" panose="02020603050405020304" pitchFamily="18" charset="0"/>
                <a:ea typeface="Times New Roman" panose="02020603050405020304" pitchFamily="18" charset="0"/>
              </a:rPr>
              <a:t>Con bướm</a:t>
            </a:r>
            <a:endParaRPr lang="en-US" sz="3600" b="1">
              <a:ln w="9525" cap="flat" cmpd="sng">
                <a:solidFill>
                  <a:srgbClr val="000000"/>
                </a:solidFill>
                <a:prstDash val="solid"/>
                <a:headEnd type="none" w="med" len="med"/>
                <a:tailEnd type="none" w="med" len="med"/>
              </a:ln>
              <a:solidFill>
                <a:srgbClr val="00FFFF"/>
              </a:solidFill>
              <a:latin typeface="Times New Roman" panose="02020603050405020304" pitchFamily="18" charset="0"/>
              <a:ea typeface="Times New Roman" panose="02020603050405020304" pitchFamily="18" charset="0"/>
            </a:endParaRPr>
          </a:p>
        </p:txBody>
      </p:sp>
    </p:spTree>
  </p:cSld>
  <p:clrMapOvr>
    <a:masterClrMapping/>
  </p:clrMapOvr>
  <p:transition>
    <p:zoom/>
    <p:sndAc>
      <p:stSnd>
        <p:snd r:embed="rId7"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plus(in)">
                                      <p:cBhvr>
                                        <p:cTn id="7" dur="20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 calcmode="lin" valueType="num">
                                      <p:cBhvr>
                                        <p:cTn id="12" dur="1000" fill="hold"/>
                                        <p:tgtEl>
                                          <p:spTgt spid="6149"/>
                                        </p:tgtEl>
                                        <p:attrNameLst>
                                          <p:attrName>ppt_w</p:attrName>
                                        </p:attrNameLst>
                                      </p:cBhvr>
                                      <p:tavLst>
                                        <p:tav tm="0">
                                          <p:val>
                                            <p:strVal val="#ppt_w*0.70"/>
                                          </p:val>
                                        </p:tav>
                                        <p:tav tm="100000">
                                          <p:val>
                                            <p:strVal val="#ppt_w"/>
                                          </p:val>
                                        </p:tav>
                                      </p:tavLst>
                                    </p:anim>
                                    <p:anim calcmode="lin" valueType="num">
                                      <p:cBhvr>
                                        <p:cTn id="13" dur="1000" fill="hold"/>
                                        <p:tgtEl>
                                          <p:spTgt spid="6149"/>
                                        </p:tgtEl>
                                        <p:attrNameLst>
                                          <p:attrName>ppt_h</p:attrName>
                                        </p:attrNameLst>
                                      </p:cBhvr>
                                      <p:tavLst>
                                        <p:tav tm="0">
                                          <p:val>
                                            <p:strVal val="#ppt_h"/>
                                          </p:val>
                                        </p:tav>
                                        <p:tav tm="100000">
                                          <p:val>
                                            <p:strVal val="#ppt_h"/>
                                          </p:val>
                                        </p:tav>
                                      </p:tavLst>
                                    </p:anim>
                                    <p:animEffect transition="in" filter="fade">
                                      <p:cBhvr>
                                        <p:cTn id="14" dur="1000"/>
                                        <p:tgtEl>
                                          <p:spTgt spid="6149"/>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4103"/>
                                        </p:tgtEl>
                                        <p:attrNameLst>
                                          <p:attrName>style.visibility</p:attrName>
                                        </p:attrNameLst>
                                      </p:cBhvr>
                                      <p:to>
                                        <p:strVal val="visible"/>
                                      </p:to>
                                    </p:set>
                                    <p:anim calcmode="lin" valueType="num">
                                      <p:cBhvr>
                                        <p:cTn id="19" dur="1000" fill="hold"/>
                                        <p:tgtEl>
                                          <p:spTgt spid="4103"/>
                                        </p:tgtEl>
                                        <p:attrNameLst>
                                          <p:attrName>ppt_w</p:attrName>
                                        </p:attrNameLst>
                                      </p:cBhvr>
                                      <p:tavLst>
                                        <p:tav tm="0">
                                          <p:val>
                                            <p:strVal val="#ppt_w*0.70"/>
                                          </p:val>
                                        </p:tav>
                                        <p:tav tm="100000">
                                          <p:val>
                                            <p:strVal val="#ppt_w"/>
                                          </p:val>
                                        </p:tav>
                                      </p:tavLst>
                                    </p:anim>
                                    <p:anim calcmode="lin" valueType="num">
                                      <p:cBhvr>
                                        <p:cTn id="20" dur="1000" fill="hold"/>
                                        <p:tgtEl>
                                          <p:spTgt spid="4103"/>
                                        </p:tgtEl>
                                        <p:attrNameLst>
                                          <p:attrName>ppt_h</p:attrName>
                                        </p:attrNameLst>
                                      </p:cBhvr>
                                      <p:tavLst>
                                        <p:tav tm="0">
                                          <p:val>
                                            <p:strVal val="#ppt_h"/>
                                          </p:val>
                                        </p:tav>
                                        <p:tav tm="100000">
                                          <p:val>
                                            <p:strVal val="#ppt_h"/>
                                          </p:val>
                                        </p:tav>
                                      </p:tavLst>
                                    </p:anim>
                                    <p:animEffect transition="in" filter="fade">
                                      <p:cBhvr>
                                        <p:cTn id="21" dur="1000"/>
                                        <p:tgtEl>
                                          <p:spTgt spid="410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151"/>
                                        </p:tgtEl>
                                        <p:attrNameLst>
                                          <p:attrName>style.visibility</p:attrName>
                                        </p:attrNameLst>
                                      </p:cBhvr>
                                      <p:to>
                                        <p:strVal val="visible"/>
                                      </p:to>
                                    </p:set>
                                    <p:anim calcmode="lin" valueType="num">
                                      <p:cBhvr>
                                        <p:cTn id="26" dur="500" fill="hold"/>
                                        <p:tgtEl>
                                          <p:spTgt spid="6151"/>
                                        </p:tgtEl>
                                        <p:attrNameLst>
                                          <p:attrName>ppt_w</p:attrName>
                                        </p:attrNameLst>
                                      </p:cBhvr>
                                      <p:tavLst>
                                        <p:tav tm="0">
                                          <p:val>
                                            <p:fltVal val="0.000000"/>
                                          </p:val>
                                        </p:tav>
                                        <p:tav tm="100000">
                                          <p:val>
                                            <p:strVal val="#ppt_w"/>
                                          </p:val>
                                        </p:tav>
                                      </p:tavLst>
                                    </p:anim>
                                    <p:anim calcmode="lin" valueType="num">
                                      <p:cBhvr>
                                        <p:cTn id="27" dur="500" fill="hold"/>
                                        <p:tgtEl>
                                          <p:spTgt spid="6151"/>
                                        </p:tgtEl>
                                        <p:attrNameLst>
                                          <p:attrName>ppt_h</p:attrName>
                                        </p:attrNameLst>
                                      </p:cBhvr>
                                      <p:tavLst>
                                        <p:tav tm="0">
                                          <p:val>
                                            <p:fltVal val="0.000000"/>
                                          </p:val>
                                        </p:tav>
                                        <p:tav tm="100000">
                                          <p:val>
                                            <p:strVal val="#ppt_h"/>
                                          </p:val>
                                        </p:tav>
                                      </p:tavLst>
                                    </p:anim>
                                    <p:animEffect transition="in" filter="fade">
                                      <p:cBhvr>
                                        <p:cTn id="28" dur="500"/>
                                        <p:tgtEl>
                                          <p:spTgt spid="6151"/>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4104"/>
                                        </p:tgtEl>
                                        <p:attrNameLst>
                                          <p:attrName>style.visibility</p:attrName>
                                        </p:attrNameLst>
                                      </p:cBhvr>
                                      <p:to>
                                        <p:strVal val="visible"/>
                                      </p:to>
                                    </p:set>
                                    <p:animEffect transition="in" filter="wedge">
                                      <p:cBhvr>
                                        <p:cTn id="33" dur="2000"/>
                                        <p:tgtEl>
                                          <p:spTgt spid="4104"/>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6150"/>
                                        </p:tgtEl>
                                        <p:attrNameLst>
                                          <p:attrName>style.visibility</p:attrName>
                                        </p:attrNameLst>
                                      </p:cBhvr>
                                      <p:to>
                                        <p:strVal val="visible"/>
                                      </p:to>
                                    </p:set>
                                    <p:animEffect transition="in" filter="strips(downLeft)">
                                      <p:cBhvr>
                                        <p:cTn id="38" dur="500"/>
                                        <p:tgtEl>
                                          <p:spTgt spid="6150"/>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nodeType="clickEffect">
                                  <p:stCondLst>
                                    <p:cond delay="0"/>
                                  </p:stCondLst>
                                  <p:childTnLst>
                                    <p:set>
                                      <p:cBhvr>
                                        <p:cTn id="42" dur="1" fill="hold">
                                          <p:stCondLst>
                                            <p:cond delay="0"/>
                                          </p:stCondLst>
                                        </p:cTn>
                                        <p:tgtEl>
                                          <p:spTgt spid="4105"/>
                                        </p:tgtEl>
                                        <p:attrNameLst>
                                          <p:attrName>style.visibility</p:attrName>
                                        </p:attrNameLst>
                                      </p:cBhvr>
                                      <p:to>
                                        <p:strVal val="visible"/>
                                      </p:to>
                                    </p:set>
                                    <p:animEffect transition="in" filter="wedge">
                                      <p:cBhvr>
                                        <p:cTn id="43" dur="2000"/>
                                        <p:tgtEl>
                                          <p:spTgt spid="410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6152"/>
                                        </p:tgtEl>
                                        <p:attrNameLst>
                                          <p:attrName>style.visibility</p:attrName>
                                        </p:attrNameLst>
                                      </p:cBhvr>
                                      <p:to>
                                        <p:strVal val="visible"/>
                                      </p:to>
                                    </p:set>
                                    <p:animEffect transition="in" filter="wipe(down)">
                                      <p:cBhvr>
                                        <p:cTn id="48" dur="500"/>
                                        <p:tgtEl>
                                          <p:spTgt spid="6152"/>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4106"/>
                                        </p:tgtEl>
                                        <p:attrNameLst>
                                          <p:attrName>style.visibility</p:attrName>
                                        </p:attrNameLst>
                                      </p:cBhvr>
                                      <p:to>
                                        <p:strVal val="visible"/>
                                      </p:to>
                                    </p:set>
                                    <p:animEffect transition="in" filter="checkerboard(across)">
                                      <p:cBhvr>
                                        <p:cTn id="53"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37" descr="tuylip1"/>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5129" name="Picture 9" descr="Ong-mat"/>
          <p:cNvPicPr>
            <a:picLocks noChangeAspect="1"/>
          </p:cNvPicPr>
          <p:nvPr/>
        </p:nvPicPr>
        <p:blipFill>
          <a:blip r:embed="rId2"/>
          <a:stretch>
            <a:fillRect/>
          </a:stretch>
        </p:blipFill>
        <p:spPr>
          <a:xfrm>
            <a:off x="0" y="0"/>
            <a:ext cx="9144000" cy="6858000"/>
          </a:xfrm>
          <a:prstGeom prst="rect">
            <a:avLst/>
          </a:prstGeom>
          <a:noFill/>
          <a:ln w="9525">
            <a:noFill/>
          </a:ln>
        </p:spPr>
      </p:pic>
      <p:sp>
        <p:nvSpPr>
          <p:cNvPr id="5162" name="Line 42"/>
          <p:cNvSpPr/>
          <p:nvPr/>
        </p:nvSpPr>
        <p:spPr>
          <a:xfrm flipV="1">
            <a:off x="6248400" y="3505200"/>
            <a:ext cx="990600" cy="914400"/>
          </a:xfrm>
          <a:prstGeom prst="line">
            <a:avLst/>
          </a:prstGeom>
          <a:ln w="38100" cap="flat" cmpd="sng">
            <a:solidFill>
              <a:srgbClr val="0000FF"/>
            </a:solidFill>
            <a:prstDash val="solid"/>
            <a:headEnd type="none" w="med" len="med"/>
            <a:tailEnd type="triangle" w="med" len="med"/>
          </a:ln>
        </p:spPr>
      </p:sp>
      <p:sp>
        <p:nvSpPr>
          <p:cNvPr id="5174" name="Text Box 54"/>
          <p:cNvSpPr txBox="1"/>
          <p:nvPr/>
        </p:nvSpPr>
        <p:spPr>
          <a:xfrm>
            <a:off x="2057400" y="6278563"/>
            <a:ext cx="4419600" cy="579437"/>
          </a:xfrm>
          <a:prstGeom prst="rect">
            <a:avLst/>
          </a:prstGeom>
          <a:solidFill>
            <a:srgbClr val="00FFFF"/>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solidFill>
                  <a:srgbClr val="FF3300"/>
                </a:solidFill>
                <a:latin typeface="Times New Roman" panose="02020603050405020304" pitchFamily="18" charset="0"/>
              </a:rPr>
              <a:t>Ong là côn trùng có lợi</a:t>
            </a:r>
            <a:endParaRPr lang="en-US" altLang="en-US" b="1" dirty="0">
              <a:solidFill>
                <a:srgbClr val="FF3300"/>
              </a:solidFill>
              <a:latin typeface="Times New Roman" panose="02020603050405020304" pitchFamily="18" charset="0"/>
            </a:endParaRPr>
          </a:p>
        </p:txBody>
      </p:sp>
      <p:sp>
        <p:nvSpPr>
          <p:cNvPr id="5175" name="Oval 55"/>
          <p:cNvSpPr/>
          <p:nvPr/>
        </p:nvSpPr>
        <p:spPr>
          <a:xfrm>
            <a:off x="4953000" y="3429000"/>
            <a:ext cx="1600200" cy="2209800"/>
          </a:xfrm>
          <a:prstGeom prst="ellipse">
            <a:avLst/>
          </a:prstGeom>
          <a:noFill/>
          <a:ln w="57150" cap="flat" cmpd="sng">
            <a:solidFill>
              <a:srgbClr val="FF33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1800" dirty="0">
              <a:latin typeface="Times New Roman" panose="02020603050405020304" pitchFamily="18" charset="0"/>
            </a:endParaRPr>
          </a:p>
        </p:txBody>
      </p:sp>
      <p:sp>
        <p:nvSpPr>
          <p:cNvPr id="5176" name="Oval 56"/>
          <p:cNvSpPr/>
          <p:nvPr/>
        </p:nvSpPr>
        <p:spPr>
          <a:xfrm>
            <a:off x="3124200" y="2667000"/>
            <a:ext cx="2209800" cy="1981200"/>
          </a:xfrm>
          <a:prstGeom prst="ellipse">
            <a:avLst/>
          </a:prstGeom>
          <a:noFill/>
          <a:ln w="57150" cap="flat" cmpd="sng">
            <a:solidFill>
              <a:srgbClr val="99FF99"/>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1800" dirty="0">
              <a:latin typeface="Times New Roman" panose="02020603050405020304" pitchFamily="18" charset="0"/>
            </a:endParaRPr>
          </a:p>
        </p:txBody>
      </p:sp>
      <p:sp>
        <p:nvSpPr>
          <p:cNvPr id="5177" name="Oval 57"/>
          <p:cNvSpPr/>
          <p:nvPr/>
        </p:nvSpPr>
        <p:spPr>
          <a:xfrm rot="-1317859">
            <a:off x="838200" y="2895600"/>
            <a:ext cx="2876550" cy="1762125"/>
          </a:xfrm>
          <a:prstGeom prst="ellipse">
            <a:avLst/>
          </a:prstGeom>
          <a:noFill/>
          <a:ln w="57150" cap="flat" cmpd="sng">
            <a:solidFill>
              <a:srgbClr val="00CCFF"/>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1800" dirty="0">
              <a:latin typeface="Times New Roman" panose="02020603050405020304" pitchFamily="18" charset="0"/>
            </a:endParaRPr>
          </a:p>
        </p:txBody>
      </p:sp>
      <p:sp>
        <p:nvSpPr>
          <p:cNvPr id="5178" name="Oval 58"/>
          <p:cNvSpPr/>
          <p:nvPr/>
        </p:nvSpPr>
        <p:spPr>
          <a:xfrm>
            <a:off x="6324600" y="2514600"/>
            <a:ext cx="2209800" cy="990600"/>
          </a:xfrm>
          <a:prstGeom prst="ellipse">
            <a:avLst/>
          </a:prstGeom>
          <a:solidFill>
            <a:srgbClr val="F2ACF4"/>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b="1" dirty="0">
                <a:latin typeface="Times New Roman" panose="02020603050405020304" pitchFamily="18" charset="0"/>
              </a:rPr>
              <a:t>Râu ong</a:t>
            </a:r>
            <a:endParaRPr lang="en-US" altLang="en-US" sz="3600" b="1" dirty="0">
              <a:latin typeface="Times New Roman" panose="02020603050405020304" pitchFamily="18" charset="0"/>
            </a:endParaRPr>
          </a:p>
        </p:txBody>
      </p:sp>
      <p:sp>
        <p:nvSpPr>
          <p:cNvPr id="5179" name="Line 59"/>
          <p:cNvSpPr/>
          <p:nvPr/>
        </p:nvSpPr>
        <p:spPr>
          <a:xfrm>
            <a:off x="5410200" y="4267200"/>
            <a:ext cx="1828800" cy="152400"/>
          </a:xfrm>
          <a:prstGeom prst="line">
            <a:avLst/>
          </a:prstGeom>
          <a:ln w="38100" cap="flat" cmpd="sng">
            <a:solidFill>
              <a:srgbClr val="FF3300"/>
            </a:solidFill>
            <a:prstDash val="solid"/>
            <a:headEnd type="none" w="med" len="med"/>
            <a:tailEnd type="triangle" w="med" len="med"/>
          </a:ln>
        </p:spPr>
      </p:sp>
      <p:sp>
        <p:nvSpPr>
          <p:cNvPr id="5180" name="Rectangle 60"/>
          <p:cNvSpPr/>
          <p:nvPr/>
        </p:nvSpPr>
        <p:spPr>
          <a:xfrm>
            <a:off x="7086600" y="3962400"/>
            <a:ext cx="2057400" cy="609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b="1" dirty="0">
                <a:latin typeface="Times New Roman" panose="02020603050405020304" pitchFamily="18" charset="0"/>
              </a:rPr>
              <a:t>Mắt ong</a:t>
            </a:r>
            <a:endParaRPr lang="en-US" altLang="en-US" sz="3600" b="1" dirty="0">
              <a:latin typeface="Times New Roman" panose="02020603050405020304" pitchFamily="18" charset="0"/>
            </a:endParaRPr>
          </a:p>
        </p:txBody>
      </p:sp>
      <p:sp>
        <p:nvSpPr>
          <p:cNvPr id="5181" name="Line 61"/>
          <p:cNvSpPr/>
          <p:nvPr/>
        </p:nvSpPr>
        <p:spPr>
          <a:xfrm>
            <a:off x="5562600" y="5105400"/>
            <a:ext cx="1295400" cy="533400"/>
          </a:xfrm>
          <a:prstGeom prst="line">
            <a:avLst/>
          </a:prstGeom>
          <a:ln w="38100" cap="flat" cmpd="sng">
            <a:solidFill>
              <a:srgbClr val="FF3300"/>
            </a:solidFill>
            <a:prstDash val="solid"/>
            <a:headEnd type="none" w="med" len="med"/>
            <a:tailEnd type="triangle" w="med" len="med"/>
          </a:ln>
        </p:spPr>
      </p:sp>
      <p:sp>
        <p:nvSpPr>
          <p:cNvPr id="5182" name="Oval 62"/>
          <p:cNvSpPr/>
          <p:nvPr/>
        </p:nvSpPr>
        <p:spPr>
          <a:xfrm>
            <a:off x="6781800" y="5334000"/>
            <a:ext cx="2133600" cy="914400"/>
          </a:xfrm>
          <a:prstGeom prst="ellipse">
            <a:avLst/>
          </a:prstGeom>
          <a:solidFill>
            <a:srgbClr val="ABF3EC"/>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b="1" dirty="0">
                <a:latin typeface="Times New Roman" panose="02020603050405020304" pitchFamily="18" charset="0"/>
              </a:rPr>
              <a:t>Vòi ong</a:t>
            </a:r>
            <a:endParaRPr lang="en-US" altLang="en-US" sz="3600" b="1" dirty="0">
              <a:latin typeface="Times New Roman" panose="02020603050405020304" pitchFamily="18" charset="0"/>
            </a:endParaRPr>
          </a:p>
        </p:txBody>
      </p:sp>
      <p:sp>
        <p:nvSpPr>
          <p:cNvPr id="5183" name="Line 63"/>
          <p:cNvSpPr/>
          <p:nvPr/>
        </p:nvSpPr>
        <p:spPr>
          <a:xfrm flipV="1">
            <a:off x="4495800" y="1828800"/>
            <a:ext cx="1295400" cy="1066800"/>
          </a:xfrm>
          <a:prstGeom prst="line">
            <a:avLst/>
          </a:prstGeom>
          <a:ln w="38100" cap="flat" cmpd="sng">
            <a:solidFill>
              <a:srgbClr val="66FFFF"/>
            </a:solidFill>
            <a:prstDash val="solid"/>
            <a:headEnd type="none" w="med" len="med"/>
            <a:tailEnd type="triangle" w="med" len="med"/>
          </a:ln>
        </p:spPr>
      </p:sp>
      <p:sp>
        <p:nvSpPr>
          <p:cNvPr id="5184" name="Oval 64"/>
          <p:cNvSpPr/>
          <p:nvPr/>
        </p:nvSpPr>
        <p:spPr>
          <a:xfrm>
            <a:off x="5486400" y="685800"/>
            <a:ext cx="2286000" cy="1295400"/>
          </a:xfrm>
          <a:prstGeom prst="ellipse">
            <a:avLst/>
          </a:prstGeom>
          <a:solidFill>
            <a:srgbClr val="0099F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b="1" dirty="0">
                <a:latin typeface="Times New Roman" panose="02020603050405020304" pitchFamily="18" charset="0"/>
              </a:rPr>
              <a:t>Cánh ong</a:t>
            </a:r>
            <a:endParaRPr lang="en-US" altLang="en-US" sz="3600" b="1" dirty="0">
              <a:latin typeface="Times New Roman" panose="02020603050405020304" pitchFamily="18" charset="0"/>
            </a:endParaRPr>
          </a:p>
        </p:txBody>
      </p:sp>
      <p:sp>
        <p:nvSpPr>
          <p:cNvPr id="5186" name="AutoShape 66"/>
          <p:cNvSpPr/>
          <p:nvPr/>
        </p:nvSpPr>
        <p:spPr>
          <a:xfrm rot="-7282380">
            <a:off x="1690688" y="1203325"/>
            <a:ext cx="1435100" cy="2379663"/>
          </a:xfrm>
          <a:prstGeom prst="leftArrowCallout">
            <a:avLst>
              <a:gd name="adj1" fmla="val 41454"/>
              <a:gd name="adj2" fmla="val 41454"/>
              <a:gd name="adj3" fmla="val 16666"/>
              <a:gd name="adj4" fmla="val 66667"/>
            </a:avLst>
          </a:prstGeom>
          <a:solidFill>
            <a:srgbClr val="00CCFF"/>
          </a:solidFill>
          <a:ln w="9525" cap="flat" cmpd="sng">
            <a:solidFill>
              <a:schemeClr val="tx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b="1" dirty="0">
                <a:latin typeface="Times New Roman" panose="02020603050405020304" pitchFamily="18" charset="0"/>
              </a:rPr>
              <a:t>Bụng ong</a:t>
            </a:r>
            <a:endParaRPr lang="en-US" altLang="en-US" sz="3600" b="1" dirty="0">
              <a:latin typeface="Times New Roman" panose="02020603050405020304" pitchFamily="18" charset="0"/>
            </a:endParaRPr>
          </a:p>
        </p:txBody>
      </p:sp>
      <p:sp>
        <p:nvSpPr>
          <p:cNvPr id="5189" name="Line 69"/>
          <p:cNvSpPr/>
          <p:nvPr/>
        </p:nvSpPr>
        <p:spPr>
          <a:xfrm flipH="1">
            <a:off x="2209800" y="5105400"/>
            <a:ext cx="2057400" cy="914400"/>
          </a:xfrm>
          <a:prstGeom prst="line">
            <a:avLst/>
          </a:prstGeom>
          <a:ln w="57150" cap="flat" cmpd="sng">
            <a:solidFill>
              <a:srgbClr val="00FF00"/>
            </a:solidFill>
            <a:prstDash val="solid"/>
            <a:headEnd type="none" w="med" len="med"/>
            <a:tailEnd type="triangle" w="med" len="med"/>
          </a:ln>
        </p:spPr>
      </p:sp>
      <p:sp>
        <p:nvSpPr>
          <p:cNvPr id="5190" name="Rectangle 70"/>
          <p:cNvSpPr/>
          <p:nvPr/>
        </p:nvSpPr>
        <p:spPr>
          <a:xfrm>
            <a:off x="0" y="5410200"/>
            <a:ext cx="2133600" cy="1066800"/>
          </a:xfrm>
          <a:prstGeom prst="rect">
            <a:avLst/>
          </a:prstGeom>
          <a:solidFill>
            <a:srgbClr val="E8F2AC"/>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b="1" dirty="0">
                <a:latin typeface="Times New Roman" panose="02020603050405020304" pitchFamily="18" charset="0"/>
              </a:rPr>
              <a:t>Chân ong</a:t>
            </a:r>
            <a:endParaRPr lang="en-US" altLang="en-US" b="1" dirty="0">
              <a:latin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anim calcmode="lin" valueType="num">
                                      <p:cBhvr>
                                        <p:cTn id="7" dur="1000" fill="hold"/>
                                        <p:tgtEl>
                                          <p:spTgt spid="5129"/>
                                        </p:tgtEl>
                                        <p:attrNameLst>
                                          <p:attrName>ppt_w</p:attrName>
                                        </p:attrNameLst>
                                      </p:cBhvr>
                                      <p:tavLst>
                                        <p:tav tm="0">
                                          <p:val>
                                            <p:strVal val="#ppt_w*0.70"/>
                                          </p:val>
                                        </p:tav>
                                        <p:tav tm="100000">
                                          <p:val>
                                            <p:strVal val="#ppt_w"/>
                                          </p:val>
                                        </p:tav>
                                      </p:tavLst>
                                    </p:anim>
                                    <p:anim calcmode="lin" valueType="num">
                                      <p:cBhvr>
                                        <p:cTn id="8" dur="1000" fill="hold"/>
                                        <p:tgtEl>
                                          <p:spTgt spid="5129"/>
                                        </p:tgtEl>
                                        <p:attrNameLst>
                                          <p:attrName>ppt_h</p:attrName>
                                        </p:attrNameLst>
                                      </p:cBhvr>
                                      <p:tavLst>
                                        <p:tav tm="0">
                                          <p:val>
                                            <p:strVal val="#ppt_h"/>
                                          </p:val>
                                        </p:tav>
                                        <p:tav tm="100000">
                                          <p:val>
                                            <p:strVal val="#ppt_h"/>
                                          </p:val>
                                        </p:tav>
                                      </p:tavLst>
                                    </p:anim>
                                    <p:animEffect transition="in" filter="fade">
                                      <p:cBhvr>
                                        <p:cTn id="9" dur="1000"/>
                                        <p:tgtEl>
                                          <p:spTgt spid="5129"/>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5175"/>
                                        </p:tgtEl>
                                        <p:attrNameLst>
                                          <p:attrName>style.visibility</p:attrName>
                                        </p:attrNameLst>
                                      </p:cBhvr>
                                      <p:to>
                                        <p:strVal val="visible"/>
                                      </p:to>
                                    </p:set>
                                    <p:animEffect transition="in" filter="wedge">
                                      <p:cBhvr>
                                        <p:cTn id="14" dur="2000"/>
                                        <p:tgtEl>
                                          <p:spTgt spid="517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5175"/>
                                        </p:tgtEl>
                                      </p:cBhvr>
                                    </p:animEffect>
                                    <p:animScale>
                                      <p:cBhvr>
                                        <p:cTn id="19" dur="250" autoRev="1" fill="hold"/>
                                        <p:tgtEl>
                                          <p:spTgt spid="5175"/>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5179"/>
                                        </p:tgtEl>
                                        <p:attrNameLst>
                                          <p:attrName>style.visibility</p:attrName>
                                        </p:attrNameLst>
                                      </p:cBhvr>
                                      <p:to>
                                        <p:strVal val="visible"/>
                                      </p:to>
                                    </p:set>
                                    <p:animEffect transition="in" filter="barn(inHorizontal)">
                                      <p:cBhvr>
                                        <p:cTn id="24" dur="500"/>
                                        <p:tgtEl>
                                          <p:spTgt spid="517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180"/>
                                        </p:tgtEl>
                                        <p:attrNameLst>
                                          <p:attrName>style.visibility</p:attrName>
                                        </p:attrNameLst>
                                      </p:cBhvr>
                                      <p:to>
                                        <p:strVal val="visible"/>
                                      </p:to>
                                    </p:set>
                                    <p:animEffect transition="in" filter="circle(in)">
                                      <p:cBhvr>
                                        <p:cTn id="29" dur="2000"/>
                                        <p:tgtEl>
                                          <p:spTgt spid="518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181"/>
                                        </p:tgtEl>
                                        <p:attrNameLst>
                                          <p:attrName>style.visibility</p:attrName>
                                        </p:attrNameLst>
                                      </p:cBhvr>
                                      <p:to>
                                        <p:strVal val="visible"/>
                                      </p:to>
                                    </p:set>
                                    <p:animEffect transition="in" filter="wipe(down)">
                                      <p:cBhvr>
                                        <p:cTn id="34" dur="500"/>
                                        <p:tgtEl>
                                          <p:spTgt spid="518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182"/>
                                        </p:tgtEl>
                                        <p:attrNameLst>
                                          <p:attrName>style.visibility</p:attrName>
                                        </p:attrNameLst>
                                      </p:cBhvr>
                                      <p:to>
                                        <p:strVal val="visible"/>
                                      </p:to>
                                    </p:set>
                                    <p:animEffect transition="in" filter="randombar(horizontal)">
                                      <p:cBhvr>
                                        <p:cTn id="39" dur="500"/>
                                        <p:tgtEl>
                                          <p:spTgt spid="518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162"/>
                                        </p:tgtEl>
                                        <p:attrNameLst>
                                          <p:attrName>style.visibility</p:attrName>
                                        </p:attrNameLst>
                                      </p:cBhvr>
                                      <p:to>
                                        <p:strVal val="visible"/>
                                      </p:to>
                                    </p:set>
                                    <p:animEffect transition="in" filter="wipe(down)">
                                      <p:cBhvr>
                                        <p:cTn id="44" dur="500"/>
                                        <p:tgtEl>
                                          <p:spTgt spid="5162"/>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5178"/>
                                        </p:tgtEl>
                                        <p:attrNameLst>
                                          <p:attrName>style.visibility</p:attrName>
                                        </p:attrNameLst>
                                      </p:cBhvr>
                                      <p:to>
                                        <p:strVal val="visible"/>
                                      </p:to>
                                    </p:set>
                                    <p:animEffect transition="in" filter="diamond(in)">
                                      <p:cBhvr>
                                        <p:cTn id="49" dur="2000"/>
                                        <p:tgtEl>
                                          <p:spTgt spid="5178"/>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nodeType="clickEffect">
                                  <p:stCondLst>
                                    <p:cond delay="0"/>
                                  </p:stCondLst>
                                  <p:childTnLst>
                                    <p:animEffect transition="out" filter="dissolve">
                                      <p:cBhvr>
                                        <p:cTn id="53" dur="500"/>
                                        <p:tgtEl>
                                          <p:spTgt spid="5162"/>
                                        </p:tgtEl>
                                      </p:cBhvr>
                                    </p:animEffect>
                                    <p:set>
                                      <p:cBhvr>
                                        <p:cTn id="54" dur="1" fill="hold">
                                          <p:stCondLst>
                                            <p:cond delay="499"/>
                                          </p:stCondLst>
                                        </p:cTn>
                                        <p:tgtEl>
                                          <p:spTgt spid="5162"/>
                                        </p:tgtEl>
                                        <p:attrNameLst>
                                          <p:attrName>style.visibility</p:attrName>
                                        </p:attrNameLst>
                                      </p:cBhvr>
                                      <p:to>
                                        <p:strVal val="hidden"/>
                                      </p:to>
                                    </p:set>
                                  </p:childTnLst>
                                </p:cTn>
                              </p:par>
                              <p:par>
                                <p:cTn id="55" presetID="9" presetClass="exit" presetSubtype="0" fill="hold" nodeType="withEffect">
                                  <p:stCondLst>
                                    <p:cond delay="0"/>
                                  </p:stCondLst>
                                  <p:childTnLst>
                                    <p:animEffect transition="out" filter="dissolve">
                                      <p:cBhvr>
                                        <p:cTn id="56" dur="500"/>
                                        <p:tgtEl>
                                          <p:spTgt spid="5181"/>
                                        </p:tgtEl>
                                      </p:cBhvr>
                                    </p:animEffect>
                                    <p:set>
                                      <p:cBhvr>
                                        <p:cTn id="57" dur="1" fill="hold">
                                          <p:stCondLst>
                                            <p:cond delay="499"/>
                                          </p:stCondLst>
                                        </p:cTn>
                                        <p:tgtEl>
                                          <p:spTgt spid="5181"/>
                                        </p:tgtEl>
                                        <p:attrNameLst>
                                          <p:attrName>style.visibility</p:attrName>
                                        </p:attrNameLst>
                                      </p:cBhvr>
                                      <p:to>
                                        <p:strVal val="hidden"/>
                                      </p:to>
                                    </p:set>
                                  </p:childTnLst>
                                </p:cTn>
                              </p:par>
                              <p:par>
                                <p:cTn id="58" presetID="9" presetClass="exit" presetSubtype="0" fill="hold" nodeType="withEffect">
                                  <p:stCondLst>
                                    <p:cond delay="0"/>
                                  </p:stCondLst>
                                  <p:childTnLst>
                                    <p:animEffect transition="out" filter="dissolve">
                                      <p:cBhvr>
                                        <p:cTn id="59" dur="500"/>
                                        <p:tgtEl>
                                          <p:spTgt spid="5182"/>
                                        </p:tgtEl>
                                      </p:cBhvr>
                                    </p:animEffect>
                                    <p:set>
                                      <p:cBhvr>
                                        <p:cTn id="60" dur="1" fill="hold">
                                          <p:stCondLst>
                                            <p:cond delay="499"/>
                                          </p:stCondLst>
                                        </p:cTn>
                                        <p:tgtEl>
                                          <p:spTgt spid="5182"/>
                                        </p:tgtEl>
                                        <p:attrNameLst>
                                          <p:attrName>style.visibility</p:attrName>
                                        </p:attrNameLst>
                                      </p:cBhvr>
                                      <p:to>
                                        <p:strVal val="hidden"/>
                                      </p:to>
                                    </p:set>
                                  </p:childTnLst>
                                </p:cTn>
                              </p:par>
                              <p:par>
                                <p:cTn id="61" presetID="9" presetClass="exit" presetSubtype="0" fill="hold" nodeType="withEffect">
                                  <p:stCondLst>
                                    <p:cond delay="0"/>
                                  </p:stCondLst>
                                  <p:childTnLst>
                                    <p:animEffect transition="out" filter="dissolve">
                                      <p:cBhvr>
                                        <p:cTn id="62" dur="500"/>
                                        <p:tgtEl>
                                          <p:spTgt spid="5180"/>
                                        </p:tgtEl>
                                      </p:cBhvr>
                                    </p:animEffect>
                                    <p:set>
                                      <p:cBhvr>
                                        <p:cTn id="63" dur="1" fill="hold">
                                          <p:stCondLst>
                                            <p:cond delay="499"/>
                                          </p:stCondLst>
                                        </p:cTn>
                                        <p:tgtEl>
                                          <p:spTgt spid="5180"/>
                                        </p:tgtEl>
                                        <p:attrNameLst>
                                          <p:attrName>style.visibility</p:attrName>
                                        </p:attrNameLst>
                                      </p:cBhvr>
                                      <p:to>
                                        <p:strVal val="hidden"/>
                                      </p:to>
                                    </p:set>
                                  </p:childTnLst>
                                </p:cTn>
                              </p:par>
                              <p:par>
                                <p:cTn id="64" presetID="9" presetClass="exit" presetSubtype="0" fill="hold" nodeType="withEffect">
                                  <p:stCondLst>
                                    <p:cond delay="0"/>
                                  </p:stCondLst>
                                  <p:childTnLst>
                                    <p:animEffect transition="out" filter="dissolve">
                                      <p:cBhvr>
                                        <p:cTn id="65" dur="500"/>
                                        <p:tgtEl>
                                          <p:spTgt spid="5178"/>
                                        </p:tgtEl>
                                      </p:cBhvr>
                                    </p:animEffect>
                                    <p:set>
                                      <p:cBhvr>
                                        <p:cTn id="66" dur="1" fill="hold">
                                          <p:stCondLst>
                                            <p:cond delay="499"/>
                                          </p:stCondLst>
                                        </p:cTn>
                                        <p:tgtEl>
                                          <p:spTgt spid="5178"/>
                                        </p:tgtEl>
                                        <p:attrNameLst>
                                          <p:attrName>style.visibility</p:attrName>
                                        </p:attrNameLst>
                                      </p:cBhvr>
                                      <p:to>
                                        <p:strVal val="hidden"/>
                                      </p:to>
                                    </p:set>
                                  </p:childTnLst>
                                </p:cTn>
                              </p:par>
                              <p:par>
                                <p:cTn id="67" presetID="9" presetClass="exit" presetSubtype="0" fill="hold" nodeType="withEffect">
                                  <p:stCondLst>
                                    <p:cond delay="0"/>
                                  </p:stCondLst>
                                  <p:childTnLst>
                                    <p:animEffect transition="out" filter="dissolve">
                                      <p:cBhvr>
                                        <p:cTn id="68" dur="500"/>
                                        <p:tgtEl>
                                          <p:spTgt spid="5179"/>
                                        </p:tgtEl>
                                      </p:cBhvr>
                                    </p:animEffect>
                                    <p:set>
                                      <p:cBhvr>
                                        <p:cTn id="69" dur="1" fill="hold">
                                          <p:stCondLst>
                                            <p:cond delay="499"/>
                                          </p:stCondLst>
                                        </p:cTn>
                                        <p:tgtEl>
                                          <p:spTgt spid="5179"/>
                                        </p:tgtEl>
                                        <p:attrNameLst>
                                          <p:attrName>style.visibility</p:attrName>
                                        </p:attrNameLst>
                                      </p:cBhvr>
                                      <p:to>
                                        <p:strVal val="hidden"/>
                                      </p:to>
                                    </p:set>
                                  </p:childTnLst>
                                </p:cTn>
                              </p:par>
                              <p:par>
                                <p:cTn id="70" presetID="9" presetClass="exit" presetSubtype="0" fill="hold" nodeType="withEffect">
                                  <p:stCondLst>
                                    <p:cond delay="0"/>
                                  </p:stCondLst>
                                  <p:childTnLst>
                                    <p:animEffect transition="out" filter="dissolve">
                                      <p:cBhvr>
                                        <p:cTn id="71" dur="500"/>
                                        <p:tgtEl>
                                          <p:spTgt spid="5175"/>
                                        </p:tgtEl>
                                      </p:cBhvr>
                                    </p:animEffect>
                                    <p:set>
                                      <p:cBhvr>
                                        <p:cTn id="72" dur="1" fill="hold">
                                          <p:stCondLst>
                                            <p:cond delay="499"/>
                                          </p:stCondLst>
                                        </p:cTn>
                                        <p:tgtEl>
                                          <p:spTgt spid="5175"/>
                                        </p:tgtEl>
                                        <p:attrNameLst>
                                          <p:attrName>style.visibility</p:attrName>
                                        </p:attrNameLst>
                                      </p:cBhvr>
                                      <p:to>
                                        <p:strVal val="hidden"/>
                                      </p:to>
                                    </p:set>
                                  </p:childTnLst>
                                </p:cTn>
                              </p:par>
                              <p:par>
                                <p:cTn id="73" presetID="22" presetClass="exit" presetSubtype="4" fill="hold" nodeType="withEffect">
                                  <p:stCondLst>
                                    <p:cond delay="0"/>
                                  </p:stCondLst>
                                  <p:childTnLst>
                                    <p:animEffect transition="out" filter="wipe(down)">
                                      <p:cBhvr>
                                        <p:cTn id="74" dur="500"/>
                                        <p:tgtEl>
                                          <p:spTgt spid="5162"/>
                                        </p:tgtEl>
                                      </p:cBhvr>
                                    </p:animEffect>
                                    <p:set>
                                      <p:cBhvr>
                                        <p:cTn id="75" dur="1" fill="hold">
                                          <p:stCondLst>
                                            <p:cond delay="499"/>
                                          </p:stCondLst>
                                        </p:cTn>
                                        <p:tgtEl>
                                          <p:spTgt spid="516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5176"/>
                                        </p:tgtEl>
                                        <p:attrNameLst>
                                          <p:attrName>style.visibility</p:attrName>
                                        </p:attrNameLst>
                                      </p:cBhvr>
                                      <p:to>
                                        <p:strVal val="visible"/>
                                      </p:to>
                                    </p:set>
                                    <p:anim calcmode="lin" valueType="num">
                                      <p:cBhvr>
                                        <p:cTn id="80" dur="500" fill="hold"/>
                                        <p:tgtEl>
                                          <p:spTgt spid="5176"/>
                                        </p:tgtEl>
                                        <p:attrNameLst>
                                          <p:attrName>ppt_w</p:attrName>
                                        </p:attrNameLst>
                                      </p:cBhvr>
                                      <p:tavLst>
                                        <p:tav tm="0">
                                          <p:val>
                                            <p:fltVal val="0.000000"/>
                                          </p:val>
                                        </p:tav>
                                        <p:tav tm="100000">
                                          <p:val>
                                            <p:strVal val="#ppt_w"/>
                                          </p:val>
                                        </p:tav>
                                      </p:tavLst>
                                    </p:anim>
                                    <p:anim calcmode="lin" valueType="num">
                                      <p:cBhvr>
                                        <p:cTn id="81" dur="500" fill="hold"/>
                                        <p:tgtEl>
                                          <p:spTgt spid="5176"/>
                                        </p:tgtEl>
                                        <p:attrNameLst>
                                          <p:attrName>ppt_h</p:attrName>
                                        </p:attrNameLst>
                                      </p:cBhvr>
                                      <p:tavLst>
                                        <p:tav tm="0">
                                          <p:val>
                                            <p:fltVal val="0.000000"/>
                                          </p:val>
                                        </p:tav>
                                        <p:tav tm="100000">
                                          <p:val>
                                            <p:strVal val="#ppt_h"/>
                                          </p:val>
                                        </p:tav>
                                      </p:tavLst>
                                    </p:anim>
                                    <p:animEffect transition="in" filter="fade">
                                      <p:cBhvr>
                                        <p:cTn id="82" dur="500"/>
                                        <p:tgtEl>
                                          <p:spTgt spid="5176"/>
                                        </p:tgtEl>
                                      </p:cBhvr>
                                    </p:animEffect>
                                  </p:childTnLst>
                                </p:cTn>
                              </p:par>
                            </p:childTnLst>
                          </p:cTn>
                        </p:par>
                      </p:childTnLst>
                    </p:cTn>
                  </p:par>
                  <p:par>
                    <p:cTn id="83" fill="hold">
                      <p:stCondLst>
                        <p:cond delay="indefinite"/>
                      </p:stCondLst>
                      <p:childTnLst>
                        <p:par>
                          <p:cTn id="84" fill="hold">
                            <p:stCondLst>
                              <p:cond delay="0"/>
                            </p:stCondLst>
                            <p:childTnLst>
                              <p:par>
                                <p:cTn id="85" presetID="26" presetClass="emph" presetSubtype="0" fill="hold" nodeType="clickEffect">
                                  <p:stCondLst>
                                    <p:cond delay="0"/>
                                  </p:stCondLst>
                                  <p:childTnLst>
                                    <p:animEffect transition="out" filter="fade">
                                      <p:cBhvr>
                                        <p:cTn id="86" dur="500" tmFilter="0, 0; .2, .5; .8, .5; 1, 0"/>
                                        <p:tgtEl>
                                          <p:spTgt spid="5176"/>
                                        </p:tgtEl>
                                      </p:cBhvr>
                                    </p:animEffect>
                                    <p:animScale>
                                      <p:cBhvr>
                                        <p:cTn id="87" dur="250" autoRev="1" fill="hold"/>
                                        <p:tgtEl>
                                          <p:spTgt spid="5176"/>
                                        </p:tgtEl>
                                      </p:cBhvr>
                                      <p:by x="105000" y="105000"/>
                                    </p:animScale>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5183"/>
                                        </p:tgtEl>
                                        <p:attrNameLst>
                                          <p:attrName>style.visibility</p:attrName>
                                        </p:attrNameLst>
                                      </p:cBhvr>
                                      <p:to>
                                        <p:strVal val="visible"/>
                                      </p:to>
                                    </p:set>
                                    <p:animEffect transition="in" filter="wipe(down)">
                                      <p:cBhvr>
                                        <p:cTn id="92" dur="500"/>
                                        <p:tgtEl>
                                          <p:spTgt spid="5183"/>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6" fill="hold" nodeType="clickEffect">
                                  <p:stCondLst>
                                    <p:cond delay="0"/>
                                  </p:stCondLst>
                                  <p:childTnLst>
                                    <p:set>
                                      <p:cBhvr>
                                        <p:cTn id="96" dur="1" fill="hold">
                                          <p:stCondLst>
                                            <p:cond delay="0"/>
                                          </p:stCondLst>
                                        </p:cTn>
                                        <p:tgtEl>
                                          <p:spTgt spid="5184"/>
                                        </p:tgtEl>
                                        <p:attrNameLst>
                                          <p:attrName>style.visibility</p:attrName>
                                        </p:attrNameLst>
                                      </p:cBhvr>
                                      <p:to>
                                        <p:strVal val="visible"/>
                                      </p:to>
                                    </p:set>
                                    <p:animEffect transition="in" filter="barn(inHorizontal)">
                                      <p:cBhvr>
                                        <p:cTn id="97" dur="500"/>
                                        <p:tgtEl>
                                          <p:spTgt spid="518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5189"/>
                                        </p:tgtEl>
                                        <p:attrNameLst>
                                          <p:attrName>style.visibility</p:attrName>
                                        </p:attrNameLst>
                                      </p:cBhvr>
                                      <p:to>
                                        <p:strVal val="visible"/>
                                      </p:to>
                                    </p:set>
                                    <p:animEffect transition="in" filter="wipe(down)">
                                      <p:cBhvr>
                                        <p:cTn id="102" dur="500"/>
                                        <p:tgtEl>
                                          <p:spTgt spid="518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5190"/>
                                        </p:tgtEl>
                                        <p:attrNameLst>
                                          <p:attrName>style.visibility</p:attrName>
                                        </p:attrNameLst>
                                      </p:cBhvr>
                                      <p:to>
                                        <p:strVal val="visible"/>
                                      </p:to>
                                    </p:set>
                                    <p:animEffect transition="in" filter="wipe(down)">
                                      <p:cBhvr>
                                        <p:cTn id="107" dur="500"/>
                                        <p:tgtEl>
                                          <p:spTgt spid="5190"/>
                                        </p:tgtEl>
                                      </p:cBhvr>
                                    </p:animEffect>
                                  </p:childTnLst>
                                </p:cTn>
                              </p:par>
                            </p:childTnLst>
                          </p:cTn>
                        </p:par>
                      </p:childTnLst>
                    </p:cTn>
                  </p:par>
                  <p:par>
                    <p:cTn id="108" fill="hold">
                      <p:stCondLst>
                        <p:cond delay="indefinite"/>
                      </p:stCondLst>
                      <p:childTnLst>
                        <p:par>
                          <p:cTn id="109" fill="hold">
                            <p:stCondLst>
                              <p:cond delay="0"/>
                            </p:stCondLst>
                            <p:childTnLst>
                              <p:par>
                                <p:cTn id="110" presetID="12" presetClass="exit" presetSubtype="4" fill="hold" nodeType="clickEffect">
                                  <p:stCondLst>
                                    <p:cond delay="0"/>
                                  </p:stCondLst>
                                  <p:childTnLst>
                                    <p:animEffect transition="out" filter="slide(fromBottom)">
                                      <p:cBhvr>
                                        <p:cTn id="111" dur="500"/>
                                        <p:tgtEl>
                                          <p:spTgt spid="5176"/>
                                        </p:tgtEl>
                                      </p:cBhvr>
                                    </p:animEffect>
                                    <p:set>
                                      <p:cBhvr>
                                        <p:cTn id="112" dur="1" fill="hold">
                                          <p:stCondLst>
                                            <p:cond delay="499"/>
                                          </p:stCondLst>
                                        </p:cTn>
                                        <p:tgtEl>
                                          <p:spTgt spid="5176"/>
                                        </p:tgtEl>
                                        <p:attrNameLst>
                                          <p:attrName>style.visibility</p:attrName>
                                        </p:attrNameLst>
                                      </p:cBhvr>
                                      <p:to>
                                        <p:strVal val="hidden"/>
                                      </p:to>
                                    </p:set>
                                  </p:childTnLst>
                                </p:cTn>
                              </p:par>
                              <p:par>
                                <p:cTn id="113" presetID="12" presetClass="exit" presetSubtype="4" fill="hold" nodeType="withEffect">
                                  <p:stCondLst>
                                    <p:cond delay="0"/>
                                  </p:stCondLst>
                                  <p:childTnLst>
                                    <p:animEffect transition="out" filter="slide(fromBottom)">
                                      <p:cBhvr>
                                        <p:cTn id="114" dur="500"/>
                                        <p:tgtEl>
                                          <p:spTgt spid="5189"/>
                                        </p:tgtEl>
                                      </p:cBhvr>
                                    </p:animEffect>
                                    <p:set>
                                      <p:cBhvr>
                                        <p:cTn id="115" dur="1" fill="hold">
                                          <p:stCondLst>
                                            <p:cond delay="499"/>
                                          </p:stCondLst>
                                        </p:cTn>
                                        <p:tgtEl>
                                          <p:spTgt spid="5189"/>
                                        </p:tgtEl>
                                        <p:attrNameLst>
                                          <p:attrName>style.visibility</p:attrName>
                                        </p:attrNameLst>
                                      </p:cBhvr>
                                      <p:to>
                                        <p:strVal val="hidden"/>
                                      </p:to>
                                    </p:set>
                                  </p:childTnLst>
                                </p:cTn>
                              </p:par>
                              <p:par>
                                <p:cTn id="116" presetID="12" presetClass="exit" presetSubtype="4" fill="hold" nodeType="withEffect">
                                  <p:stCondLst>
                                    <p:cond delay="0"/>
                                  </p:stCondLst>
                                  <p:childTnLst>
                                    <p:animEffect transition="out" filter="slide(fromBottom)">
                                      <p:cBhvr>
                                        <p:cTn id="117" dur="500"/>
                                        <p:tgtEl>
                                          <p:spTgt spid="5183"/>
                                        </p:tgtEl>
                                      </p:cBhvr>
                                    </p:animEffect>
                                    <p:set>
                                      <p:cBhvr>
                                        <p:cTn id="118" dur="1" fill="hold">
                                          <p:stCondLst>
                                            <p:cond delay="499"/>
                                          </p:stCondLst>
                                        </p:cTn>
                                        <p:tgtEl>
                                          <p:spTgt spid="5183"/>
                                        </p:tgtEl>
                                        <p:attrNameLst>
                                          <p:attrName>style.visibility</p:attrName>
                                        </p:attrNameLst>
                                      </p:cBhvr>
                                      <p:to>
                                        <p:strVal val="hidden"/>
                                      </p:to>
                                    </p:set>
                                  </p:childTnLst>
                                </p:cTn>
                              </p:par>
                              <p:par>
                                <p:cTn id="119" presetID="12" presetClass="exit" presetSubtype="4" fill="hold" nodeType="withEffect">
                                  <p:stCondLst>
                                    <p:cond delay="0"/>
                                  </p:stCondLst>
                                  <p:childTnLst>
                                    <p:animEffect transition="out" filter="slide(fromBottom)">
                                      <p:cBhvr>
                                        <p:cTn id="120" dur="500"/>
                                        <p:tgtEl>
                                          <p:spTgt spid="5184"/>
                                        </p:tgtEl>
                                      </p:cBhvr>
                                    </p:animEffect>
                                    <p:set>
                                      <p:cBhvr>
                                        <p:cTn id="121" dur="1" fill="hold">
                                          <p:stCondLst>
                                            <p:cond delay="499"/>
                                          </p:stCondLst>
                                        </p:cTn>
                                        <p:tgtEl>
                                          <p:spTgt spid="5184"/>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nodeType="clickEffect">
                                  <p:stCondLst>
                                    <p:cond delay="0"/>
                                  </p:stCondLst>
                                  <p:childTnLst>
                                    <p:set>
                                      <p:cBhvr>
                                        <p:cTn id="125" dur="1" fill="hold">
                                          <p:stCondLst>
                                            <p:cond delay="0"/>
                                          </p:stCondLst>
                                        </p:cTn>
                                        <p:tgtEl>
                                          <p:spTgt spid="5177"/>
                                        </p:tgtEl>
                                        <p:attrNameLst>
                                          <p:attrName>style.visibility</p:attrName>
                                        </p:attrNameLst>
                                      </p:cBhvr>
                                      <p:to>
                                        <p:strVal val="visible"/>
                                      </p:to>
                                    </p:set>
                                    <p:anim calcmode="lin" valueType="num">
                                      <p:cBhvr>
                                        <p:cTn id="126" dur="500" fill="hold"/>
                                        <p:tgtEl>
                                          <p:spTgt spid="5177"/>
                                        </p:tgtEl>
                                        <p:attrNameLst>
                                          <p:attrName>ppt_w</p:attrName>
                                        </p:attrNameLst>
                                      </p:cBhvr>
                                      <p:tavLst>
                                        <p:tav tm="0">
                                          <p:val>
                                            <p:fltVal val="0.000000"/>
                                          </p:val>
                                        </p:tav>
                                        <p:tav tm="100000">
                                          <p:val>
                                            <p:strVal val="#ppt_w"/>
                                          </p:val>
                                        </p:tav>
                                      </p:tavLst>
                                    </p:anim>
                                    <p:anim calcmode="lin" valueType="num">
                                      <p:cBhvr>
                                        <p:cTn id="127" dur="500" fill="hold"/>
                                        <p:tgtEl>
                                          <p:spTgt spid="5177"/>
                                        </p:tgtEl>
                                        <p:attrNameLst>
                                          <p:attrName>ppt_h</p:attrName>
                                        </p:attrNameLst>
                                      </p:cBhvr>
                                      <p:tavLst>
                                        <p:tav tm="0">
                                          <p:val>
                                            <p:fltVal val="0.000000"/>
                                          </p:val>
                                        </p:tav>
                                        <p:tav tm="100000">
                                          <p:val>
                                            <p:strVal val="#ppt_h"/>
                                          </p:val>
                                        </p:tav>
                                      </p:tavLst>
                                    </p:anim>
                                    <p:animEffect transition="in" filter="fade">
                                      <p:cBhvr>
                                        <p:cTn id="128" dur="500"/>
                                        <p:tgtEl>
                                          <p:spTgt spid="5177"/>
                                        </p:tgtEl>
                                      </p:cBhvr>
                                    </p:animEffect>
                                  </p:childTnLst>
                                </p:cTn>
                              </p:par>
                            </p:childTnLst>
                          </p:cTn>
                        </p:par>
                      </p:childTnLst>
                    </p:cTn>
                  </p:par>
                  <p:par>
                    <p:cTn id="129" fill="hold">
                      <p:stCondLst>
                        <p:cond delay="indefinite"/>
                      </p:stCondLst>
                      <p:childTnLst>
                        <p:par>
                          <p:cTn id="130" fill="hold">
                            <p:stCondLst>
                              <p:cond delay="0"/>
                            </p:stCondLst>
                            <p:childTnLst>
                              <p:par>
                                <p:cTn id="131" presetID="26" presetClass="emph" presetSubtype="0" fill="hold" nodeType="clickEffect">
                                  <p:stCondLst>
                                    <p:cond delay="0"/>
                                  </p:stCondLst>
                                  <p:childTnLst>
                                    <p:animEffect transition="out" filter="fade">
                                      <p:cBhvr>
                                        <p:cTn id="132" dur="500" tmFilter="0, 0; .2, .5; .8, .5; 1, 0"/>
                                        <p:tgtEl>
                                          <p:spTgt spid="5177"/>
                                        </p:tgtEl>
                                      </p:cBhvr>
                                    </p:animEffect>
                                    <p:animScale>
                                      <p:cBhvr>
                                        <p:cTn id="133" dur="250" autoRev="1" fill="hold"/>
                                        <p:tgtEl>
                                          <p:spTgt spid="5177"/>
                                        </p:tgtEl>
                                      </p:cBhvr>
                                      <p:by x="105000" y="105000"/>
                                    </p:animScale>
                                  </p:childTnLst>
                                </p:cTn>
                              </p:par>
                            </p:childTnLst>
                          </p:cTn>
                        </p:par>
                      </p:childTnLst>
                    </p:cTn>
                  </p:par>
                  <p:par>
                    <p:cTn id="134" fill="hold">
                      <p:stCondLst>
                        <p:cond delay="indefinite"/>
                      </p:stCondLst>
                      <p:childTnLst>
                        <p:par>
                          <p:cTn id="135" fill="hold">
                            <p:stCondLst>
                              <p:cond delay="0"/>
                            </p:stCondLst>
                            <p:childTnLst>
                              <p:par>
                                <p:cTn id="136" presetID="11" presetClass="entr" presetSubtype="0" fill="hold" nodeType="clickEffect">
                                  <p:stCondLst>
                                    <p:cond delay="0"/>
                                  </p:stCondLst>
                                  <p:childTnLst>
                                    <p:set>
                                      <p:cBhvr>
                                        <p:cTn id="137" dur="1000">
                                          <p:stCondLst>
                                            <p:cond delay="0"/>
                                          </p:stCondLst>
                                        </p:cTn>
                                        <p:tgtEl>
                                          <p:spTgt spid="5186"/>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53" presetClass="exit" presetSubtype="16" fill="hold" nodeType="clickEffect">
                                  <p:stCondLst>
                                    <p:cond delay="0"/>
                                  </p:stCondLst>
                                  <p:childTnLst>
                                    <p:anim calcmode="lin" valueType="num">
                                      <p:cBhvr>
                                        <p:cTn id="141" dur="500"/>
                                        <p:tgtEl>
                                          <p:spTgt spid="5186"/>
                                        </p:tgtEl>
                                        <p:attrNameLst>
                                          <p:attrName>ppt_w</p:attrName>
                                        </p:attrNameLst>
                                      </p:cBhvr>
                                      <p:tavLst>
                                        <p:tav tm="0">
                                          <p:val>
                                            <p:strVal val="ppt_w"/>
                                          </p:val>
                                        </p:tav>
                                        <p:tav tm="100000">
                                          <p:val>
                                            <p:fltVal val="0.000000"/>
                                          </p:val>
                                        </p:tav>
                                      </p:tavLst>
                                    </p:anim>
                                    <p:anim calcmode="lin" valueType="num">
                                      <p:cBhvr>
                                        <p:cTn id="142" dur="500"/>
                                        <p:tgtEl>
                                          <p:spTgt spid="5186"/>
                                        </p:tgtEl>
                                        <p:attrNameLst>
                                          <p:attrName>ppt_h</p:attrName>
                                        </p:attrNameLst>
                                      </p:cBhvr>
                                      <p:tavLst>
                                        <p:tav tm="0">
                                          <p:val>
                                            <p:strVal val="ppt_h"/>
                                          </p:val>
                                        </p:tav>
                                        <p:tav tm="100000">
                                          <p:val>
                                            <p:fltVal val="0.000000"/>
                                          </p:val>
                                        </p:tav>
                                      </p:tavLst>
                                    </p:anim>
                                    <p:animEffect transition="out" filter="fade">
                                      <p:cBhvr>
                                        <p:cTn id="143" dur="500"/>
                                        <p:tgtEl>
                                          <p:spTgt spid="5186"/>
                                        </p:tgtEl>
                                      </p:cBhvr>
                                    </p:animEffect>
                                    <p:set>
                                      <p:cBhvr>
                                        <p:cTn id="144" dur="1" fill="hold">
                                          <p:stCondLst>
                                            <p:cond delay="499"/>
                                          </p:stCondLst>
                                        </p:cTn>
                                        <p:tgtEl>
                                          <p:spTgt spid="5186"/>
                                        </p:tgtEl>
                                        <p:attrNameLst>
                                          <p:attrName>style.visibility</p:attrName>
                                        </p:attrNameLst>
                                      </p:cBhvr>
                                      <p:to>
                                        <p:strVal val="hidden"/>
                                      </p:to>
                                    </p:set>
                                  </p:childTnLst>
                                </p:cTn>
                              </p:par>
                              <p:par>
                                <p:cTn id="145" presetID="53" presetClass="exit" presetSubtype="16" fill="hold" nodeType="withEffect">
                                  <p:stCondLst>
                                    <p:cond delay="0"/>
                                  </p:stCondLst>
                                  <p:childTnLst>
                                    <p:anim calcmode="lin" valueType="num">
                                      <p:cBhvr>
                                        <p:cTn id="146" dur="500"/>
                                        <p:tgtEl>
                                          <p:spTgt spid="5177"/>
                                        </p:tgtEl>
                                        <p:attrNameLst>
                                          <p:attrName>ppt_w</p:attrName>
                                        </p:attrNameLst>
                                      </p:cBhvr>
                                      <p:tavLst>
                                        <p:tav tm="0">
                                          <p:val>
                                            <p:strVal val="ppt_w"/>
                                          </p:val>
                                        </p:tav>
                                        <p:tav tm="100000">
                                          <p:val>
                                            <p:fltVal val="0.000000"/>
                                          </p:val>
                                        </p:tav>
                                      </p:tavLst>
                                    </p:anim>
                                    <p:anim calcmode="lin" valueType="num">
                                      <p:cBhvr>
                                        <p:cTn id="147" dur="500"/>
                                        <p:tgtEl>
                                          <p:spTgt spid="5177"/>
                                        </p:tgtEl>
                                        <p:attrNameLst>
                                          <p:attrName>ppt_h</p:attrName>
                                        </p:attrNameLst>
                                      </p:cBhvr>
                                      <p:tavLst>
                                        <p:tav tm="0">
                                          <p:val>
                                            <p:strVal val="ppt_h"/>
                                          </p:val>
                                        </p:tav>
                                        <p:tav tm="100000">
                                          <p:val>
                                            <p:fltVal val="0.000000"/>
                                          </p:val>
                                        </p:tav>
                                      </p:tavLst>
                                    </p:anim>
                                    <p:animEffect transition="out" filter="fade">
                                      <p:cBhvr>
                                        <p:cTn id="148" dur="500"/>
                                        <p:tgtEl>
                                          <p:spTgt spid="5177"/>
                                        </p:tgtEl>
                                      </p:cBhvr>
                                    </p:animEffect>
                                    <p:set>
                                      <p:cBhvr>
                                        <p:cTn id="149" dur="1" fill="hold">
                                          <p:stCondLst>
                                            <p:cond delay="499"/>
                                          </p:stCondLst>
                                        </p:cTn>
                                        <p:tgtEl>
                                          <p:spTgt spid="5177"/>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53" presetClass="entr" presetSubtype="16" fill="hold" nodeType="clickEffect">
                                  <p:stCondLst>
                                    <p:cond delay="0"/>
                                  </p:stCondLst>
                                  <p:childTnLst>
                                    <p:set>
                                      <p:cBhvr>
                                        <p:cTn id="153" dur="1" fill="hold">
                                          <p:stCondLst>
                                            <p:cond delay="0"/>
                                          </p:stCondLst>
                                        </p:cTn>
                                        <p:tgtEl>
                                          <p:spTgt spid="5174"/>
                                        </p:tgtEl>
                                        <p:attrNameLst>
                                          <p:attrName>style.visibility</p:attrName>
                                        </p:attrNameLst>
                                      </p:cBhvr>
                                      <p:to>
                                        <p:strVal val="visible"/>
                                      </p:to>
                                    </p:set>
                                    <p:anim calcmode="lin" valueType="num">
                                      <p:cBhvr>
                                        <p:cTn id="154" dur="500" fill="hold"/>
                                        <p:tgtEl>
                                          <p:spTgt spid="5174"/>
                                        </p:tgtEl>
                                        <p:attrNameLst>
                                          <p:attrName>ppt_w</p:attrName>
                                        </p:attrNameLst>
                                      </p:cBhvr>
                                      <p:tavLst>
                                        <p:tav tm="0">
                                          <p:val>
                                            <p:fltVal val="0.000000"/>
                                          </p:val>
                                        </p:tav>
                                        <p:tav tm="100000">
                                          <p:val>
                                            <p:strVal val="#ppt_w"/>
                                          </p:val>
                                        </p:tav>
                                      </p:tavLst>
                                    </p:anim>
                                    <p:anim calcmode="lin" valueType="num">
                                      <p:cBhvr>
                                        <p:cTn id="155" dur="500" fill="hold"/>
                                        <p:tgtEl>
                                          <p:spTgt spid="5174"/>
                                        </p:tgtEl>
                                        <p:attrNameLst>
                                          <p:attrName>ppt_h</p:attrName>
                                        </p:attrNameLst>
                                      </p:cBhvr>
                                      <p:tavLst>
                                        <p:tav tm="0">
                                          <p:val>
                                            <p:fltVal val="0.000000"/>
                                          </p:val>
                                        </p:tav>
                                        <p:tav tm="100000">
                                          <p:val>
                                            <p:strVal val="#ppt_h"/>
                                          </p:val>
                                        </p:tav>
                                      </p:tavLst>
                                    </p:anim>
                                    <p:animEffect transition="in" filter="fade">
                                      <p:cBhvr>
                                        <p:cTn id="156" dur="500"/>
                                        <p:tgtEl>
                                          <p:spTgt spid="5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4" grpId="0" animBg="1"/>
      <p:bldP spid="5175" grpId="0" animBg="1"/>
      <p:bldP spid="5175" grpId="1" animBg="1"/>
      <p:bldP spid="5175" grpId="2" animBg="1"/>
      <p:bldP spid="5176" grpId="0" animBg="1"/>
      <p:bldP spid="5176" grpId="1" animBg="1"/>
      <p:bldP spid="5176" grpId="2" animBg="1"/>
      <p:bldP spid="5177" grpId="0" animBg="1"/>
      <p:bldP spid="5177" grpId="1" animBg="1"/>
      <p:bldP spid="5177" grpId="2" animBg="1"/>
      <p:bldP spid="5178" grpId="0" animBg="1"/>
      <p:bldP spid="5178" grpId="1" animBg="1"/>
      <p:bldP spid="5180" grpId="0" animBg="1"/>
      <p:bldP spid="5180" grpId="1" animBg="1"/>
      <p:bldP spid="5182" grpId="0" animBg="1"/>
      <p:bldP spid="5182" grpId="1" animBg="1"/>
      <p:bldP spid="5184" grpId="0" animBg="1"/>
      <p:bldP spid="5184" grpId="1" animBg="1"/>
      <p:bldP spid="5186" grpId="0" animBg="1"/>
      <p:bldP spid="5186" grpId="1" animBg="1"/>
      <p:bldP spid="51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17" descr="夢幻童年三輯">
            <a:hlinkClick r:id="rId1"/>
          </p:cNvPr>
          <p:cNvPicPr>
            <a:picLocks noChangeAspect="1"/>
          </p:cNvPicPr>
          <p:nvPr/>
        </p:nvPicPr>
        <p:blipFill>
          <a:blip r:embed="rId2"/>
          <a:stretch>
            <a:fillRect/>
          </a:stretch>
        </p:blipFill>
        <p:spPr>
          <a:xfrm>
            <a:off x="0" y="0"/>
            <a:ext cx="9144000" cy="6858000"/>
          </a:xfrm>
          <a:prstGeom prst="rect">
            <a:avLst/>
          </a:prstGeom>
          <a:noFill/>
          <a:ln w="9525">
            <a:noFill/>
          </a:ln>
        </p:spPr>
      </p:pic>
      <p:pic>
        <p:nvPicPr>
          <p:cNvPr id="8196" name="Picture 4" descr="Nhung-loai-con-trung-duoc-sung-ai-nhat-hanh-tinh_Tin180"/>
          <p:cNvPicPr>
            <a:picLocks noChangeAspect="1"/>
          </p:cNvPicPr>
          <p:nvPr/>
        </p:nvPicPr>
        <p:blipFill>
          <a:blip r:embed="rId3"/>
          <a:stretch>
            <a:fillRect/>
          </a:stretch>
        </p:blipFill>
        <p:spPr>
          <a:xfrm>
            <a:off x="0" y="0"/>
            <a:ext cx="9144000" cy="6858000"/>
          </a:xfrm>
          <a:prstGeom prst="rect">
            <a:avLst/>
          </a:prstGeom>
          <a:noFill/>
          <a:ln w="9525">
            <a:noFill/>
          </a:ln>
        </p:spPr>
      </p:pic>
      <p:sp>
        <p:nvSpPr>
          <p:cNvPr id="6148" name="Line 14"/>
          <p:cNvSpPr/>
          <p:nvPr/>
        </p:nvSpPr>
        <p:spPr>
          <a:xfrm>
            <a:off x="5486400" y="3429000"/>
            <a:ext cx="0" cy="0"/>
          </a:xfrm>
          <a:prstGeom prst="line">
            <a:avLst/>
          </a:prstGeom>
          <a:ln w="9525" cap="flat" cmpd="sng">
            <a:solidFill>
              <a:schemeClr val="tx1"/>
            </a:solidFill>
            <a:prstDash val="solid"/>
            <a:headEnd type="none" w="med" len="med"/>
            <a:tailEnd type="triangle" w="med" len="med"/>
          </a:ln>
        </p:spPr>
      </p:sp>
      <p:sp>
        <p:nvSpPr>
          <p:cNvPr id="8213" name="Line 21"/>
          <p:cNvSpPr/>
          <p:nvPr/>
        </p:nvSpPr>
        <p:spPr>
          <a:xfrm flipH="1" flipV="1">
            <a:off x="1752600" y="2590800"/>
            <a:ext cx="914400" cy="914400"/>
          </a:xfrm>
          <a:prstGeom prst="line">
            <a:avLst/>
          </a:prstGeom>
          <a:ln w="28575" cap="flat" cmpd="sng">
            <a:solidFill>
              <a:srgbClr val="FF3300"/>
            </a:solidFill>
            <a:prstDash val="solid"/>
            <a:headEnd type="none" w="med" len="med"/>
            <a:tailEnd type="triangle" w="med" len="med"/>
          </a:ln>
        </p:spPr>
      </p:sp>
      <p:sp>
        <p:nvSpPr>
          <p:cNvPr id="8223" name="Text Box 31"/>
          <p:cNvSpPr txBox="1"/>
          <p:nvPr/>
        </p:nvSpPr>
        <p:spPr>
          <a:xfrm>
            <a:off x="1981200" y="6096000"/>
            <a:ext cx="4800600" cy="579438"/>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b="1" dirty="0">
                <a:solidFill>
                  <a:srgbClr val="0000FF"/>
                </a:solidFill>
                <a:latin typeface="Times New Roman" panose="02020603050405020304" pitchFamily="18" charset="0"/>
              </a:rPr>
              <a:t>Muỗi là côn trùng có hại</a:t>
            </a:r>
            <a:endParaRPr lang="en-US" altLang="en-US" b="1" dirty="0">
              <a:solidFill>
                <a:srgbClr val="0000FF"/>
              </a:solidFill>
              <a:latin typeface="Times New Roman" panose="02020603050405020304" pitchFamily="18" charset="0"/>
            </a:endParaRPr>
          </a:p>
        </p:txBody>
      </p:sp>
      <p:sp>
        <p:nvSpPr>
          <p:cNvPr id="8224" name="Oval 32"/>
          <p:cNvSpPr/>
          <p:nvPr/>
        </p:nvSpPr>
        <p:spPr>
          <a:xfrm>
            <a:off x="2286000" y="3048000"/>
            <a:ext cx="1066800" cy="1828800"/>
          </a:xfrm>
          <a:prstGeom prst="ellipse">
            <a:avLst/>
          </a:prstGeom>
          <a:noFill/>
          <a:ln w="38100" cap="flat" cmpd="sng">
            <a:solidFill>
              <a:srgbClr val="FFFF66"/>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1800" dirty="0">
              <a:latin typeface="Times New Roman" panose="02020603050405020304" pitchFamily="18" charset="0"/>
            </a:endParaRPr>
          </a:p>
        </p:txBody>
      </p:sp>
      <p:sp>
        <p:nvSpPr>
          <p:cNvPr id="8225" name="Oval 33"/>
          <p:cNvSpPr/>
          <p:nvPr/>
        </p:nvSpPr>
        <p:spPr>
          <a:xfrm>
            <a:off x="2590800" y="1905000"/>
            <a:ext cx="2057400" cy="1600200"/>
          </a:xfrm>
          <a:prstGeom prst="ellipse">
            <a:avLst/>
          </a:prstGeom>
          <a:noFill/>
          <a:ln w="57150" cap="flat" cmpd="sng">
            <a:solidFill>
              <a:srgbClr val="00CCFF"/>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1800" dirty="0">
              <a:latin typeface="Times New Roman" panose="02020603050405020304" pitchFamily="18" charset="0"/>
            </a:endParaRPr>
          </a:p>
        </p:txBody>
      </p:sp>
      <p:sp>
        <p:nvSpPr>
          <p:cNvPr id="8226" name="Oval 34"/>
          <p:cNvSpPr/>
          <p:nvPr/>
        </p:nvSpPr>
        <p:spPr>
          <a:xfrm rot="1573395">
            <a:off x="3908425" y="2336800"/>
            <a:ext cx="2971800" cy="1905000"/>
          </a:xfrm>
          <a:prstGeom prst="ellipse">
            <a:avLst/>
          </a:prstGeom>
          <a:noFill/>
          <a:ln w="57150" cap="flat" cmpd="sng">
            <a:solidFill>
              <a:srgbClr val="FFFF66"/>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1800" dirty="0">
              <a:latin typeface="Times New Roman" panose="02020603050405020304" pitchFamily="18" charset="0"/>
            </a:endParaRPr>
          </a:p>
        </p:txBody>
      </p:sp>
      <p:sp>
        <p:nvSpPr>
          <p:cNvPr id="8228" name="Oval 36"/>
          <p:cNvSpPr/>
          <p:nvPr/>
        </p:nvSpPr>
        <p:spPr>
          <a:xfrm>
            <a:off x="0" y="1600200"/>
            <a:ext cx="2057400" cy="1143000"/>
          </a:xfrm>
          <a:prstGeom prst="ellipse">
            <a:avLst/>
          </a:prstGeom>
          <a:solidFill>
            <a:srgbClr val="0099F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b="1" dirty="0">
                <a:latin typeface="Times New Roman" panose="02020603050405020304" pitchFamily="18" charset="0"/>
              </a:rPr>
              <a:t>Mắt muỗi</a:t>
            </a:r>
            <a:endParaRPr lang="en-US" altLang="en-US" sz="3600" b="1" dirty="0">
              <a:latin typeface="Times New Roman" panose="02020603050405020304" pitchFamily="18" charset="0"/>
            </a:endParaRPr>
          </a:p>
        </p:txBody>
      </p:sp>
      <p:sp>
        <p:nvSpPr>
          <p:cNvPr id="8229" name="Line 37"/>
          <p:cNvSpPr/>
          <p:nvPr/>
        </p:nvSpPr>
        <p:spPr>
          <a:xfrm flipH="1">
            <a:off x="1828800" y="4114800"/>
            <a:ext cx="990600" cy="914400"/>
          </a:xfrm>
          <a:prstGeom prst="line">
            <a:avLst/>
          </a:prstGeom>
          <a:ln w="38100" cap="flat" cmpd="sng">
            <a:solidFill>
              <a:srgbClr val="FF3300"/>
            </a:solidFill>
            <a:prstDash val="solid"/>
            <a:headEnd type="none" w="med" len="med"/>
            <a:tailEnd type="triangle" w="med" len="med"/>
          </a:ln>
        </p:spPr>
      </p:sp>
      <p:sp>
        <p:nvSpPr>
          <p:cNvPr id="8230" name="Rectangle 38"/>
          <p:cNvSpPr/>
          <p:nvPr/>
        </p:nvSpPr>
        <p:spPr>
          <a:xfrm>
            <a:off x="533400" y="5029200"/>
            <a:ext cx="1752600" cy="762000"/>
          </a:xfrm>
          <a:prstGeom prst="rect">
            <a:avLst/>
          </a:prstGeom>
          <a:solidFill>
            <a:srgbClr val="00FF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b="1" dirty="0">
                <a:latin typeface="Times New Roman" panose="02020603050405020304" pitchFamily="18" charset="0"/>
              </a:rPr>
              <a:t>Vòi muỗi</a:t>
            </a:r>
            <a:endParaRPr lang="en-US" altLang="en-US" sz="3600" b="1" dirty="0">
              <a:latin typeface="Times New Roman" panose="02020603050405020304" pitchFamily="18" charset="0"/>
            </a:endParaRPr>
          </a:p>
        </p:txBody>
      </p:sp>
      <p:sp>
        <p:nvSpPr>
          <p:cNvPr id="8231" name="Line 39"/>
          <p:cNvSpPr/>
          <p:nvPr/>
        </p:nvSpPr>
        <p:spPr>
          <a:xfrm>
            <a:off x="3352800" y="3276600"/>
            <a:ext cx="1295400" cy="1219200"/>
          </a:xfrm>
          <a:prstGeom prst="line">
            <a:avLst/>
          </a:prstGeom>
          <a:ln w="38100" cap="flat" cmpd="sng">
            <a:solidFill>
              <a:srgbClr val="0000FF"/>
            </a:solidFill>
            <a:prstDash val="solid"/>
            <a:headEnd type="none" w="med" len="med"/>
            <a:tailEnd type="triangle" w="med" len="med"/>
          </a:ln>
        </p:spPr>
      </p:sp>
      <p:sp>
        <p:nvSpPr>
          <p:cNvPr id="8232" name="AutoShape 40"/>
          <p:cNvSpPr/>
          <p:nvPr/>
        </p:nvSpPr>
        <p:spPr>
          <a:xfrm>
            <a:off x="3886200" y="4419600"/>
            <a:ext cx="2590800" cy="990600"/>
          </a:xfrm>
          <a:prstGeom prst="octagon">
            <a:avLst>
              <a:gd name="adj" fmla="val 29287"/>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b="1" dirty="0">
                <a:latin typeface="Times New Roman" panose="02020603050405020304" pitchFamily="18" charset="0"/>
              </a:rPr>
              <a:t>Chân muỗi</a:t>
            </a:r>
            <a:endParaRPr lang="en-US" altLang="en-US" sz="3600" b="1" dirty="0">
              <a:latin typeface="Times New Roman" panose="02020603050405020304" pitchFamily="18" charset="0"/>
            </a:endParaRPr>
          </a:p>
        </p:txBody>
      </p:sp>
      <p:sp>
        <p:nvSpPr>
          <p:cNvPr id="8233" name="Oval 41"/>
          <p:cNvSpPr/>
          <p:nvPr/>
        </p:nvSpPr>
        <p:spPr>
          <a:xfrm>
            <a:off x="4724400" y="533400"/>
            <a:ext cx="2590800" cy="990600"/>
          </a:xfrm>
          <a:prstGeom prst="ellipse">
            <a:avLst/>
          </a:prstGeom>
          <a:solidFill>
            <a:srgbClr val="F4E9AA"/>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b="1" dirty="0">
                <a:latin typeface="Times New Roman" panose="02020603050405020304" pitchFamily="18" charset="0"/>
              </a:rPr>
              <a:t>Cánh muỗi</a:t>
            </a:r>
            <a:endParaRPr lang="en-US" altLang="en-US" sz="3600" b="1" dirty="0">
              <a:latin typeface="Times New Roman" panose="02020603050405020304" pitchFamily="18" charset="0"/>
            </a:endParaRPr>
          </a:p>
        </p:txBody>
      </p:sp>
      <p:sp>
        <p:nvSpPr>
          <p:cNvPr id="8234" name="Line 42"/>
          <p:cNvSpPr/>
          <p:nvPr/>
        </p:nvSpPr>
        <p:spPr>
          <a:xfrm flipV="1">
            <a:off x="4191000" y="1447800"/>
            <a:ext cx="1143000" cy="838200"/>
          </a:xfrm>
          <a:prstGeom prst="line">
            <a:avLst/>
          </a:prstGeom>
          <a:ln w="38100" cap="flat" cmpd="sng">
            <a:solidFill>
              <a:schemeClr val="tx1"/>
            </a:solidFill>
            <a:prstDash val="solid"/>
            <a:headEnd type="none" w="med" len="med"/>
            <a:tailEnd type="triangle" w="med" len="med"/>
          </a:ln>
        </p:spPr>
      </p:sp>
      <p:sp>
        <p:nvSpPr>
          <p:cNvPr id="8235" name="Line 43"/>
          <p:cNvSpPr/>
          <p:nvPr/>
        </p:nvSpPr>
        <p:spPr>
          <a:xfrm>
            <a:off x="5715000" y="3886200"/>
            <a:ext cx="1371600" cy="838200"/>
          </a:xfrm>
          <a:prstGeom prst="line">
            <a:avLst/>
          </a:prstGeom>
          <a:ln w="38100" cap="flat" cmpd="sng">
            <a:solidFill>
              <a:schemeClr val="tx1"/>
            </a:solidFill>
            <a:prstDash val="solid"/>
            <a:headEnd type="none" w="med" len="med"/>
            <a:tailEnd type="triangle" w="med" len="med"/>
          </a:ln>
        </p:spPr>
      </p:sp>
      <p:sp>
        <p:nvSpPr>
          <p:cNvPr id="8236" name="Oval 44"/>
          <p:cNvSpPr/>
          <p:nvPr/>
        </p:nvSpPr>
        <p:spPr>
          <a:xfrm>
            <a:off x="6858000" y="4419600"/>
            <a:ext cx="2286000" cy="13716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b="1" dirty="0">
                <a:latin typeface="Times New Roman" panose="02020603050405020304" pitchFamily="18" charset="0"/>
              </a:rPr>
              <a:t>Bụng muỗi</a:t>
            </a:r>
            <a:endParaRPr lang="en-US" altLang="en-US" sz="3600" b="1"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1000" fill="hold"/>
                                        <p:tgtEl>
                                          <p:spTgt spid="8196"/>
                                        </p:tgtEl>
                                        <p:attrNameLst>
                                          <p:attrName>ppt_w</p:attrName>
                                        </p:attrNameLst>
                                      </p:cBhvr>
                                      <p:tavLst>
                                        <p:tav tm="0">
                                          <p:val>
                                            <p:strVal val="#ppt_w*0.70"/>
                                          </p:val>
                                        </p:tav>
                                        <p:tav tm="100000">
                                          <p:val>
                                            <p:strVal val="#ppt_w"/>
                                          </p:val>
                                        </p:tav>
                                      </p:tavLst>
                                    </p:anim>
                                    <p:anim calcmode="lin" valueType="num">
                                      <p:cBhvr>
                                        <p:cTn id="8" dur="1000" fill="hold"/>
                                        <p:tgtEl>
                                          <p:spTgt spid="8196"/>
                                        </p:tgtEl>
                                        <p:attrNameLst>
                                          <p:attrName>ppt_h</p:attrName>
                                        </p:attrNameLst>
                                      </p:cBhvr>
                                      <p:tavLst>
                                        <p:tav tm="0">
                                          <p:val>
                                            <p:strVal val="#ppt_h"/>
                                          </p:val>
                                        </p:tav>
                                        <p:tav tm="100000">
                                          <p:val>
                                            <p:strVal val="#ppt_h"/>
                                          </p:val>
                                        </p:tav>
                                      </p:tavLst>
                                    </p:anim>
                                    <p:animEffect transition="in" filter="fade">
                                      <p:cBhvr>
                                        <p:cTn id="9" dur="1000"/>
                                        <p:tgtEl>
                                          <p:spTgt spid="819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224"/>
                                        </p:tgtEl>
                                        <p:attrNameLst>
                                          <p:attrName>style.visibility</p:attrName>
                                        </p:attrNameLst>
                                      </p:cBhvr>
                                      <p:to>
                                        <p:strVal val="visible"/>
                                      </p:to>
                                    </p:set>
                                    <p:anim calcmode="lin" valueType="num">
                                      <p:cBhvr>
                                        <p:cTn id="14" dur="500" fill="hold"/>
                                        <p:tgtEl>
                                          <p:spTgt spid="8224"/>
                                        </p:tgtEl>
                                        <p:attrNameLst>
                                          <p:attrName>ppt_w</p:attrName>
                                        </p:attrNameLst>
                                      </p:cBhvr>
                                      <p:tavLst>
                                        <p:tav tm="0">
                                          <p:val>
                                            <p:fltVal val="0.000000"/>
                                          </p:val>
                                        </p:tav>
                                        <p:tav tm="100000">
                                          <p:val>
                                            <p:strVal val="#ppt_w"/>
                                          </p:val>
                                        </p:tav>
                                      </p:tavLst>
                                    </p:anim>
                                    <p:anim calcmode="lin" valueType="num">
                                      <p:cBhvr>
                                        <p:cTn id="15" dur="500" fill="hold"/>
                                        <p:tgtEl>
                                          <p:spTgt spid="8224"/>
                                        </p:tgtEl>
                                        <p:attrNameLst>
                                          <p:attrName>ppt_h</p:attrName>
                                        </p:attrNameLst>
                                      </p:cBhvr>
                                      <p:tavLst>
                                        <p:tav tm="0">
                                          <p:val>
                                            <p:fltVal val="0.000000"/>
                                          </p:val>
                                        </p:tav>
                                        <p:tav tm="100000">
                                          <p:val>
                                            <p:strVal val="#ppt_h"/>
                                          </p:val>
                                        </p:tav>
                                      </p:tavLst>
                                    </p:anim>
                                    <p:animEffect transition="in" filter="fade">
                                      <p:cBhvr>
                                        <p:cTn id="16" dur="500"/>
                                        <p:tgtEl>
                                          <p:spTgt spid="8224"/>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8224"/>
                                        </p:tgtEl>
                                      </p:cBhvr>
                                    </p:animEffect>
                                    <p:animScale>
                                      <p:cBhvr>
                                        <p:cTn id="21" dur="250" autoRev="1" fill="hold"/>
                                        <p:tgtEl>
                                          <p:spTgt spid="8224"/>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213"/>
                                        </p:tgtEl>
                                        <p:attrNameLst>
                                          <p:attrName>style.visibility</p:attrName>
                                        </p:attrNameLst>
                                      </p:cBhvr>
                                      <p:to>
                                        <p:strVal val="visible"/>
                                      </p:to>
                                    </p:set>
                                    <p:anim calcmode="lin" valueType="num">
                                      <p:cBhvr>
                                        <p:cTn id="26" dur="500" fill="hold"/>
                                        <p:tgtEl>
                                          <p:spTgt spid="8213"/>
                                        </p:tgtEl>
                                        <p:attrNameLst>
                                          <p:attrName>ppt_w</p:attrName>
                                        </p:attrNameLst>
                                      </p:cBhvr>
                                      <p:tavLst>
                                        <p:tav tm="0">
                                          <p:val>
                                            <p:fltVal val="0.000000"/>
                                          </p:val>
                                        </p:tav>
                                        <p:tav tm="100000">
                                          <p:val>
                                            <p:strVal val="#ppt_w"/>
                                          </p:val>
                                        </p:tav>
                                      </p:tavLst>
                                    </p:anim>
                                    <p:anim calcmode="lin" valueType="num">
                                      <p:cBhvr>
                                        <p:cTn id="27" dur="500" fill="hold"/>
                                        <p:tgtEl>
                                          <p:spTgt spid="8213"/>
                                        </p:tgtEl>
                                        <p:attrNameLst>
                                          <p:attrName>ppt_h</p:attrName>
                                        </p:attrNameLst>
                                      </p:cBhvr>
                                      <p:tavLst>
                                        <p:tav tm="0">
                                          <p:val>
                                            <p:fltVal val="0.000000"/>
                                          </p:val>
                                        </p:tav>
                                        <p:tav tm="100000">
                                          <p:val>
                                            <p:strVal val="#ppt_h"/>
                                          </p:val>
                                        </p:tav>
                                      </p:tavLst>
                                    </p:anim>
                                    <p:animEffect transition="in" filter="fade">
                                      <p:cBhvr>
                                        <p:cTn id="28" dur="500"/>
                                        <p:tgtEl>
                                          <p:spTgt spid="821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228"/>
                                        </p:tgtEl>
                                        <p:attrNameLst>
                                          <p:attrName>style.visibility</p:attrName>
                                        </p:attrNameLst>
                                      </p:cBhvr>
                                      <p:to>
                                        <p:strVal val="visible"/>
                                      </p:to>
                                    </p:set>
                                    <p:animEffect transition="in" filter="randombar(horizontal)">
                                      <p:cBhvr>
                                        <p:cTn id="33" dur="500"/>
                                        <p:tgtEl>
                                          <p:spTgt spid="822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8229"/>
                                        </p:tgtEl>
                                        <p:attrNameLst>
                                          <p:attrName>style.visibility</p:attrName>
                                        </p:attrNameLst>
                                      </p:cBhvr>
                                      <p:to>
                                        <p:strVal val="visible"/>
                                      </p:to>
                                    </p:set>
                                    <p:animEffect transition="in" filter="barn(inHorizontal)">
                                      <p:cBhvr>
                                        <p:cTn id="38" dur="500"/>
                                        <p:tgtEl>
                                          <p:spTgt spid="82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8230"/>
                                        </p:tgtEl>
                                        <p:attrNameLst>
                                          <p:attrName>style.visibility</p:attrName>
                                        </p:attrNameLst>
                                      </p:cBhvr>
                                      <p:to>
                                        <p:strVal val="visible"/>
                                      </p:to>
                                    </p:set>
                                    <p:animEffect transition="in" filter="wipe(down)">
                                      <p:cBhvr>
                                        <p:cTn id="43" dur="500"/>
                                        <p:tgtEl>
                                          <p:spTgt spid="823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xit" presetSubtype="4" fill="hold" nodeType="clickEffect">
                                  <p:stCondLst>
                                    <p:cond delay="0"/>
                                  </p:stCondLst>
                                  <p:childTnLst>
                                    <p:animEffect transition="out" filter="wipe(down)">
                                      <p:cBhvr>
                                        <p:cTn id="47" dur="500"/>
                                        <p:tgtEl>
                                          <p:spTgt spid="8224"/>
                                        </p:tgtEl>
                                      </p:cBhvr>
                                    </p:animEffect>
                                    <p:set>
                                      <p:cBhvr>
                                        <p:cTn id="48" dur="1" fill="hold">
                                          <p:stCondLst>
                                            <p:cond delay="499"/>
                                          </p:stCondLst>
                                        </p:cTn>
                                        <p:tgtEl>
                                          <p:spTgt spid="8224"/>
                                        </p:tgtEl>
                                        <p:attrNameLst>
                                          <p:attrName>style.visibility</p:attrName>
                                        </p:attrNameLst>
                                      </p:cBhvr>
                                      <p:to>
                                        <p:strVal val="hidden"/>
                                      </p:to>
                                    </p:set>
                                  </p:childTnLst>
                                </p:cTn>
                              </p:par>
                              <p:par>
                                <p:cTn id="49" presetID="22" presetClass="exit" presetSubtype="4" fill="hold" nodeType="withEffect">
                                  <p:stCondLst>
                                    <p:cond delay="0"/>
                                  </p:stCondLst>
                                  <p:childTnLst>
                                    <p:animEffect transition="out" filter="wipe(down)">
                                      <p:cBhvr>
                                        <p:cTn id="50" dur="500"/>
                                        <p:tgtEl>
                                          <p:spTgt spid="8229"/>
                                        </p:tgtEl>
                                      </p:cBhvr>
                                    </p:animEffect>
                                    <p:set>
                                      <p:cBhvr>
                                        <p:cTn id="51" dur="1" fill="hold">
                                          <p:stCondLst>
                                            <p:cond delay="499"/>
                                          </p:stCondLst>
                                        </p:cTn>
                                        <p:tgtEl>
                                          <p:spTgt spid="8229"/>
                                        </p:tgtEl>
                                        <p:attrNameLst>
                                          <p:attrName>style.visibility</p:attrName>
                                        </p:attrNameLst>
                                      </p:cBhvr>
                                      <p:to>
                                        <p:strVal val="hidden"/>
                                      </p:to>
                                    </p:set>
                                  </p:childTnLst>
                                </p:cTn>
                              </p:par>
                              <p:par>
                                <p:cTn id="52" presetID="22" presetClass="exit" presetSubtype="4" fill="hold" nodeType="withEffect">
                                  <p:stCondLst>
                                    <p:cond delay="0"/>
                                  </p:stCondLst>
                                  <p:childTnLst>
                                    <p:animEffect transition="out" filter="wipe(down)">
                                      <p:cBhvr>
                                        <p:cTn id="53" dur="500"/>
                                        <p:tgtEl>
                                          <p:spTgt spid="8230"/>
                                        </p:tgtEl>
                                      </p:cBhvr>
                                    </p:animEffect>
                                    <p:set>
                                      <p:cBhvr>
                                        <p:cTn id="54" dur="1" fill="hold">
                                          <p:stCondLst>
                                            <p:cond delay="499"/>
                                          </p:stCondLst>
                                        </p:cTn>
                                        <p:tgtEl>
                                          <p:spTgt spid="8230"/>
                                        </p:tgtEl>
                                        <p:attrNameLst>
                                          <p:attrName>style.visibility</p:attrName>
                                        </p:attrNameLst>
                                      </p:cBhvr>
                                      <p:to>
                                        <p:strVal val="hidden"/>
                                      </p:to>
                                    </p:set>
                                  </p:childTnLst>
                                </p:cTn>
                              </p:par>
                              <p:par>
                                <p:cTn id="55" presetID="22" presetClass="exit" presetSubtype="4" fill="hold" nodeType="withEffect">
                                  <p:stCondLst>
                                    <p:cond delay="0"/>
                                  </p:stCondLst>
                                  <p:childTnLst>
                                    <p:animEffect transition="out" filter="wipe(down)">
                                      <p:cBhvr>
                                        <p:cTn id="56" dur="500"/>
                                        <p:tgtEl>
                                          <p:spTgt spid="8213"/>
                                        </p:tgtEl>
                                      </p:cBhvr>
                                    </p:animEffect>
                                    <p:set>
                                      <p:cBhvr>
                                        <p:cTn id="57" dur="1" fill="hold">
                                          <p:stCondLst>
                                            <p:cond delay="499"/>
                                          </p:stCondLst>
                                        </p:cTn>
                                        <p:tgtEl>
                                          <p:spTgt spid="8213"/>
                                        </p:tgtEl>
                                        <p:attrNameLst>
                                          <p:attrName>style.visibility</p:attrName>
                                        </p:attrNameLst>
                                      </p:cBhvr>
                                      <p:to>
                                        <p:strVal val="hidden"/>
                                      </p:to>
                                    </p:set>
                                  </p:childTnLst>
                                </p:cTn>
                              </p:par>
                              <p:par>
                                <p:cTn id="58" presetID="22" presetClass="exit" presetSubtype="4" fill="hold" nodeType="withEffect">
                                  <p:stCondLst>
                                    <p:cond delay="0"/>
                                  </p:stCondLst>
                                  <p:childTnLst>
                                    <p:animEffect transition="out" filter="wipe(down)">
                                      <p:cBhvr>
                                        <p:cTn id="59" dur="500"/>
                                        <p:tgtEl>
                                          <p:spTgt spid="8228"/>
                                        </p:tgtEl>
                                      </p:cBhvr>
                                    </p:animEffect>
                                    <p:set>
                                      <p:cBhvr>
                                        <p:cTn id="60" dur="1" fill="hold">
                                          <p:stCondLst>
                                            <p:cond delay="499"/>
                                          </p:stCondLst>
                                        </p:cTn>
                                        <p:tgtEl>
                                          <p:spTgt spid="822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8225"/>
                                        </p:tgtEl>
                                        <p:attrNameLst>
                                          <p:attrName>style.visibility</p:attrName>
                                        </p:attrNameLst>
                                      </p:cBhvr>
                                      <p:to>
                                        <p:strVal val="visible"/>
                                      </p:to>
                                    </p:set>
                                    <p:anim calcmode="lin" valueType="num">
                                      <p:cBhvr>
                                        <p:cTn id="65" dur="500" fill="hold"/>
                                        <p:tgtEl>
                                          <p:spTgt spid="8225"/>
                                        </p:tgtEl>
                                        <p:attrNameLst>
                                          <p:attrName>ppt_w</p:attrName>
                                        </p:attrNameLst>
                                      </p:cBhvr>
                                      <p:tavLst>
                                        <p:tav tm="0">
                                          <p:val>
                                            <p:fltVal val="0.000000"/>
                                          </p:val>
                                        </p:tav>
                                        <p:tav tm="100000">
                                          <p:val>
                                            <p:strVal val="#ppt_w"/>
                                          </p:val>
                                        </p:tav>
                                      </p:tavLst>
                                    </p:anim>
                                    <p:anim calcmode="lin" valueType="num">
                                      <p:cBhvr>
                                        <p:cTn id="66" dur="500" fill="hold"/>
                                        <p:tgtEl>
                                          <p:spTgt spid="8225"/>
                                        </p:tgtEl>
                                        <p:attrNameLst>
                                          <p:attrName>ppt_h</p:attrName>
                                        </p:attrNameLst>
                                      </p:cBhvr>
                                      <p:tavLst>
                                        <p:tav tm="0">
                                          <p:val>
                                            <p:fltVal val="0.000000"/>
                                          </p:val>
                                        </p:tav>
                                        <p:tav tm="100000">
                                          <p:val>
                                            <p:strVal val="#ppt_h"/>
                                          </p:val>
                                        </p:tav>
                                      </p:tavLst>
                                    </p:anim>
                                    <p:animEffect transition="in" filter="fade">
                                      <p:cBhvr>
                                        <p:cTn id="67" dur="500"/>
                                        <p:tgtEl>
                                          <p:spTgt spid="8225"/>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nodeType="clickEffect">
                                  <p:stCondLst>
                                    <p:cond delay="0"/>
                                  </p:stCondLst>
                                  <p:childTnLst>
                                    <p:animEffect transition="out" filter="fade">
                                      <p:cBhvr>
                                        <p:cTn id="71" dur="500" tmFilter="0, 0; .2, .5; .8, .5; 1, 0"/>
                                        <p:tgtEl>
                                          <p:spTgt spid="8225"/>
                                        </p:tgtEl>
                                      </p:cBhvr>
                                    </p:animEffect>
                                    <p:animScale>
                                      <p:cBhvr>
                                        <p:cTn id="72" dur="250" autoRev="1" fill="hold"/>
                                        <p:tgtEl>
                                          <p:spTgt spid="8225"/>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0" presetClass="entr" presetSubtype="0" fill="hold" nodeType="clickEffect">
                                  <p:stCondLst>
                                    <p:cond delay="0"/>
                                  </p:stCondLst>
                                  <p:childTnLst>
                                    <p:set>
                                      <p:cBhvr>
                                        <p:cTn id="76" dur="1" fill="hold">
                                          <p:stCondLst>
                                            <p:cond delay="0"/>
                                          </p:stCondLst>
                                        </p:cTn>
                                        <p:tgtEl>
                                          <p:spTgt spid="8231"/>
                                        </p:tgtEl>
                                        <p:attrNameLst>
                                          <p:attrName>style.visibility</p:attrName>
                                        </p:attrNameLst>
                                      </p:cBhvr>
                                      <p:to>
                                        <p:strVal val="visible"/>
                                      </p:to>
                                    </p:set>
                                    <p:animEffect transition="in" filter="wedge">
                                      <p:cBhvr>
                                        <p:cTn id="77" dur="2000"/>
                                        <p:tgtEl>
                                          <p:spTgt spid="8231"/>
                                        </p:tgtEl>
                                      </p:cBhvr>
                                    </p:animEffect>
                                  </p:childTnLst>
                                </p:cTn>
                              </p:par>
                            </p:childTnLst>
                          </p:cTn>
                        </p:par>
                      </p:childTnLst>
                    </p:cTn>
                  </p:par>
                  <p:par>
                    <p:cTn id="78" fill="hold">
                      <p:stCondLst>
                        <p:cond delay="indefinite"/>
                      </p:stCondLst>
                      <p:childTnLst>
                        <p:par>
                          <p:cTn id="79" fill="hold">
                            <p:stCondLst>
                              <p:cond delay="0"/>
                            </p:stCondLst>
                            <p:childTnLst>
                              <p:par>
                                <p:cTn id="80" presetID="20" presetClass="entr" presetSubtype="0" fill="hold" nodeType="clickEffect">
                                  <p:stCondLst>
                                    <p:cond delay="0"/>
                                  </p:stCondLst>
                                  <p:childTnLst>
                                    <p:set>
                                      <p:cBhvr>
                                        <p:cTn id="81" dur="1" fill="hold">
                                          <p:stCondLst>
                                            <p:cond delay="0"/>
                                          </p:stCondLst>
                                        </p:cTn>
                                        <p:tgtEl>
                                          <p:spTgt spid="8232"/>
                                        </p:tgtEl>
                                        <p:attrNameLst>
                                          <p:attrName>style.visibility</p:attrName>
                                        </p:attrNameLst>
                                      </p:cBhvr>
                                      <p:to>
                                        <p:strVal val="visible"/>
                                      </p:to>
                                    </p:set>
                                    <p:animEffect transition="in" filter="wedge">
                                      <p:cBhvr>
                                        <p:cTn id="82" dur="2000"/>
                                        <p:tgtEl>
                                          <p:spTgt spid="823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8234"/>
                                        </p:tgtEl>
                                        <p:attrNameLst>
                                          <p:attrName>style.visibility</p:attrName>
                                        </p:attrNameLst>
                                      </p:cBhvr>
                                      <p:to>
                                        <p:strVal val="visible"/>
                                      </p:to>
                                    </p:set>
                                    <p:animEffect transition="in" filter="wipe(down)">
                                      <p:cBhvr>
                                        <p:cTn id="87" dur="500"/>
                                        <p:tgtEl>
                                          <p:spTgt spid="8234"/>
                                        </p:tgtEl>
                                      </p:cBhvr>
                                    </p:animEffect>
                                  </p:childTnLst>
                                </p:cTn>
                              </p:par>
                            </p:childTnLst>
                          </p:cTn>
                        </p:par>
                      </p:childTnLst>
                    </p:cTn>
                  </p:par>
                  <p:par>
                    <p:cTn id="88" fill="hold">
                      <p:stCondLst>
                        <p:cond delay="indefinite"/>
                      </p:stCondLst>
                      <p:childTnLst>
                        <p:par>
                          <p:cTn id="89" fill="hold">
                            <p:stCondLst>
                              <p:cond delay="0"/>
                            </p:stCondLst>
                            <p:childTnLst>
                              <p:par>
                                <p:cTn id="90" presetID="8" presetClass="entr" presetSubtype="16" fill="hold" nodeType="clickEffect">
                                  <p:stCondLst>
                                    <p:cond delay="0"/>
                                  </p:stCondLst>
                                  <p:childTnLst>
                                    <p:set>
                                      <p:cBhvr>
                                        <p:cTn id="91" dur="1" fill="hold">
                                          <p:stCondLst>
                                            <p:cond delay="0"/>
                                          </p:stCondLst>
                                        </p:cTn>
                                        <p:tgtEl>
                                          <p:spTgt spid="8233"/>
                                        </p:tgtEl>
                                        <p:attrNameLst>
                                          <p:attrName>style.visibility</p:attrName>
                                        </p:attrNameLst>
                                      </p:cBhvr>
                                      <p:to>
                                        <p:strVal val="visible"/>
                                      </p:to>
                                    </p:set>
                                    <p:animEffect transition="in" filter="diamond(in)">
                                      <p:cBhvr>
                                        <p:cTn id="92" dur="2000"/>
                                        <p:tgtEl>
                                          <p:spTgt spid="8233"/>
                                        </p:tgtEl>
                                      </p:cBhvr>
                                    </p:animEffect>
                                  </p:childTnLst>
                                </p:cTn>
                              </p:par>
                            </p:childTnLst>
                          </p:cTn>
                        </p:par>
                      </p:childTnLst>
                    </p:cTn>
                  </p:par>
                  <p:par>
                    <p:cTn id="93" fill="hold">
                      <p:stCondLst>
                        <p:cond delay="indefinite"/>
                      </p:stCondLst>
                      <p:childTnLst>
                        <p:par>
                          <p:cTn id="94" fill="hold">
                            <p:stCondLst>
                              <p:cond delay="0"/>
                            </p:stCondLst>
                            <p:childTnLst>
                              <p:par>
                                <p:cTn id="95" presetID="21" presetClass="exit" presetSubtype="4" fill="hold" nodeType="clickEffect">
                                  <p:stCondLst>
                                    <p:cond delay="0"/>
                                  </p:stCondLst>
                                  <p:childTnLst>
                                    <p:animEffect transition="out" filter="wheel(4)">
                                      <p:cBhvr>
                                        <p:cTn id="96" dur="2000"/>
                                        <p:tgtEl>
                                          <p:spTgt spid="8231"/>
                                        </p:tgtEl>
                                      </p:cBhvr>
                                    </p:animEffect>
                                    <p:set>
                                      <p:cBhvr>
                                        <p:cTn id="97" dur="1" fill="hold">
                                          <p:stCondLst>
                                            <p:cond delay="1999"/>
                                          </p:stCondLst>
                                        </p:cTn>
                                        <p:tgtEl>
                                          <p:spTgt spid="8231"/>
                                        </p:tgtEl>
                                        <p:attrNameLst>
                                          <p:attrName>style.visibility</p:attrName>
                                        </p:attrNameLst>
                                      </p:cBhvr>
                                      <p:to>
                                        <p:strVal val="hidden"/>
                                      </p:to>
                                    </p:set>
                                  </p:childTnLst>
                                </p:cTn>
                              </p:par>
                              <p:par>
                                <p:cTn id="98" presetID="21" presetClass="exit" presetSubtype="4" fill="hold" nodeType="withEffect">
                                  <p:stCondLst>
                                    <p:cond delay="0"/>
                                  </p:stCondLst>
                                  <p:childTnLst>
                                    <p:animEffect transition="out" filter="wheel(4)">
                                      <p:cBhvr>
                                        <p:cTn id="99" dur="2000"/>
                                        <p:tgtEl>
                                          <p:spTgt spid="8232"/>
                                        </p:tgtEl>
                                      </p:cBhvr>
                                    </p:animEffect>
                                    <p:set>
                                      <p:cBhvr>
                                        <p:cTn id="100" dur="1" fill="hold">
                                          <p:stCondLst>
                                            <p:cond delay="1999"/>
                                          </p:stCondLst>
                                        </p:cTn>
                                        <p:tgtEl>
                                          <p:spTgt spid="8232"/>
                                        </p:tgtEl>
                                        <p:attrNameLst>
                                          <p:attrName>style.visibility</p:attrName>
                                        </p:attrNameLst>
                                      </p:cBhvr>
                                      <p:to>
                                        <p:strVal val="hidden"/>
                                      </p:to>
                                    </p:set>
                                  </p:childTnLst>
                                </p:cTn>
                              </p:par>
                              <p:par>
                                <p:cTn id="101" presetID="21" presetClass="exit" presetSubtype="4" fill="hold" nodeType="withEffect">
                                  <p:stCondLst>
                                    <p:cond delay="0"/>
                                  </p:stCondLst>
                                  <p:childTnLst>
                                    <p:animEffect transition="out" filter="wheel(4)">
                                      <p:cBhvr>
                                        <p:cTn id="102" dur="2000"/>
                                        <p:tgtEl>
                                          <p:spTgt spid="8225"/>
                                        </p:tgtEl>
                                      </p:cBhvr>
                                    </p:animEffect>
                                    <p:set>
                                      <p:cBhvr>
                                        <p:cTn id="103" dur="1" fill="hold">
                                          <p:stCondLst>
                                            <p:cond delay="1999"/>
                                          </p:stCondLst>
                                        </p:cTn>
                                        <p:tgtEl>
                                          <p:spTgt spid="8225"/>
                                        </p:tgtEl>
                                        <p:attrNameLst>
                                          <p:attrName>style.visibility</p:attrName>
                                        </p:attrNameLst>
                                      </p:cBhvr>
                                      <p:to>
                                        <p:strVal val="hidden"/>
                                      </p:to>
                                    </p:set>
                                  </p:childTnLst>
                                </p:cTn>
                              </p:par>
                              <p:par>
                                <p:cTn id="104" presetID="21" presetClass="exit" presetSubtype="4" fill="hold" nodeType="withEffect">
                                  <p:stCondLst>
                                    <p:cond delay="0"/>
                                  </p:stCondLst>
                                  <p:childTnLst>
                                    <p:animEffect transition="out" filter="wheel(4)">
                                      <p:cBhvr>
                                        <p:cTn id="105" dur="2000"/>
                                        <p:tgtEl>
                                          <p:spTgt spid="8234"/>
                                        </p:tgtEl>
                                      </p:cBhvr>
                                    </p:animEffect>
                                    <p:set>
                                      <p:cBhvr>
                                        <p:cTn id="106" dur="1" fill="hold">
                                          <p:stCondLst>
                                            <p:cond delay="1999"/>
                                          </p:stCondLst>
                                        </p:cTn>
                                        <p:tgtEl>
                                          <p:spTgt spid="8234"/>
                                        </p:tgtEl>
                                        <p:attrNameLst>
                                          <p:attrName>style.visibility</p:attrName>
                                        </p:attrNameLst>
                                      </p:cBhvr>
                                      <p:to>
                                        <p:strVal val="hidden"/>
                                      </p:to>
                                    </p:set>
                                  </p:childTnLst>
                                </p:cTn>
                              </p:par>
                              <p:par>
                                <p:cTn id="107" presetID="21" presetClass="exit" presetSubtype="4" fill="hold" nodeType="withEffect">
                                  <p:stCondLst>
                                    <p:cond delay="0"/>
                                  </p:stCondLst>
                                  <p:childTnLst>
                                    <p:animEffect transition="out" filter="wheel(4)">
                                      <p:cBhvr>
                                        <p:cTn id="108" dur="2000"/>
                                        <p:tgtEl>
                                          <p:spTgt spid="8233"/>
                                        </p:tgtEl>
                                      </p:cBhvr>
                                    </p:animEffect>
                                    <p:set>
                                      <p:cBhvr>
                                        <p:cTn id="109" dur="1" fill="hold">
                                          <p:stCondLst>
                                            <p:cond delay="1999"/>
                                          </p:stCondLst>
                                        </p:cTn>
                                        <p:tgtEl>
                                          <p:spTgt spid="8233"/>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nodeType="clickEffect">
                                  <p:stCondLst>
                                    <p:cond delay="0"/>
                                  </p:stCondLst>
                                  <p:childTnLst>
                                    <p:set>
                                      <p:cBhvr>
                                        <p:cTn id="113" dur="1" fill="hold">
                                          <p:stCondLst>
                                            <p:cond delay="0"/>
                                          </p:stCondLst>
                                        </p:cTn>
                                        <p:tgtEl>
                                          <p:spTgt spid="8226"/>
                                        </p:tgtEl>
                                        <p:attrNameLst>
                                          <p:attrName>style.visibility</p:attrName>
                                        </p:attrNameLst>
                                      </p:cBhvr>
                                      <p:to>
                                        <p:strVal val="visible"/>
                                      </p:to>
                                    </p:set>
                                    <p:anim calcmode="lin" valueType="num">
                                      <p:cBhvr>
                                        <p:cTn id="114" dur="500" fill="hold"/>
                                        <p:tgtEl>
                                          <p:spTgt spid="8226"/>
                                        </p:tgtEl>
                                        <p:attrNameLst>
                                          <p:attrName>ppt_w</p:attrName>
                                        </p:attrNameLst>
                                      </p:cBhvr>
                                      <p:tavLst>
                                        <p:tav tm="0">
                                          <p:val>
                                            <p:fltVal val="0.000000"/>
                                          </p:val>
                                        </p:tav>
                                        <p:tav tm="100000">
                                          <p:val>
                                            <p:strVal val="#ppt_w"/>
                                          </p:val>
                                        </p:tav>
                                      </p:tavLst>
                                    </p:anim>
                                    <p:anim calcmode="lin" valueType="num">
                                      <p:cBhvr>
                                        <p:cTn id="115" dur="500" fill="hold"/>
                                        <p:tgtEl>
                                          <p:spTgt spid="8226"/>
                                        </p:tgtEl>
                                        <p:attrNameLst>
                                          <p:attrName>ppt_h</p:attrName>
                                        </p:attrNameLst>
                                      </p:cBhvr>
                                      <p:tavLst>
                                        <p:tav tm="0">
                                          <p:val>
                                            <p:fltVal val="0.000000"/>
                                          </p:val>
                                        </p:tav>
                                        <p:tav tm="100000">
                                          <p:val>
                                            <p:strVal val="#ppt_h"/>
                                          </p:val>
                                        </p:tav>
                                      </p:tavLst>
                                    </p:anim>
                                    <p:animEffect transition="in" filter="fade">
                                      <p:cBhvr>
                                        <p:cTn id="116" dur="500"/>
                                        <p:tgtEl>
                                          <p:spTgt spid="8226"/>
                                        </p:tgtEl>
                                      </p:cBhvr>
                                    </p:animEffect>
                                  </p:childTnLst>
                                </p:cTn>
                              </p:par>
                            </p:childTnLst>
                          </p:cTn>
                        </p:par>
                      </p:childTnLst>
                    </p:cTn>
                  </p:par>
                  <p:par>
                    <p:cTn id="117" fill="hold">
                      <p:stCondLst>
                        <p:cond delay="indefinite"/>
                      </p:stCondLst>
                      <p:childTnLst>
                        <p:par>
                          <p:cTn id="118" fill="hold">
                            <p:stCondLst>
                              <p:cond delay="0"/>
                            </p:stCondLst>
                            <p:childTnLst>
                              <p:par>
                                <p:cTn id="119" presetID="26" presetClass="emph" presetSubtype="0" fill="hold" nodeType="clickEffect">
                                  <p:stCondLst>
                                    <p:cond delay="0"/>
                                  </p:stCondLst>
                                  <p:childTnLst>
                                    <p:animEffect transition="out" filter="fade">
                                      <p:cBhvr>
                                        <p:cTn id="120" dur="500" tmFilter="0, 0; .2, .5; .8, .5; 1, 0"/>
                                        <p:tgtEl>
                                          <p:spTgt spid="8226"/>
                                        </p:tgtEl>
                                      </p:cBhvr>
                                    </p:animEffect>
                                    <p:animScale>
                                      <p:cBhvr>
                                        <p:cTn id="121" dur="250" autoRev="1" fill="hold"/>
                                        <p:tgtEl>
                                          <p:spTgt spid="8226"/>
                                        </p:tgtEl>
                                      </p:cBhvr>
                                      <p:by x="105000" y="105000"/>
                                    </p:animScale>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nodeType="clickEffect">
                                  <p:stCondLst>
                                    <p:cond delay="0"/>
                                  </p:stCondLst>
                                  <p:childTnLst>
                                    <p:set>
                                      <p:cBhvr>
                                        <p:cTn id="125" dur="1" fill="hold">
                                          <p:stCondLst>
                                            <p:cond delay="0"/>
                                          </p:stCondLst>
                                        </p:cTn>
                                        <p:tgtEl>
                                          <p:spTgt spid="8235"/>
                                        </p:tgtEl>
                                        <p:attrNameLst>
                                          <p:attrName>style.visibility</p:attrName>
                                        </p:attrNameLst>
                                      </p:cBhvr>
                                      <p:to>
                                        <p:strVal val="visible"/>
                                      </p:to>
                                    </p:set>
                                    <p:anim calcmode="lin" valueType="num">
                                      <p:cBhvr additive="base">
                                        <p:cTn id="126" dur="500" fill="hold"/>
                                        <p:tgtEl>
                                          <p:spTgt spid="8235"/>
                                        </p:tgtEl>
                                        <p:attrNameLst>
                                          <p:attrName>ppt_x</p:attrName>
                                        </p:attrNameLst>
                                      </p:cBhvr>
                                      <p:tavLst>
                                        <p:tav tm="0">
                                          <p:val>
                                            <p:strVal val="#ppt_x"/>
                                          </p:val>
                                        </p:tav>
                                        <p:tav tm="100000">
                                          <p:val>
                                            <p:strVal val="#ppt_x"/>
                                          </p:val>
                                        </p:tav>
                                      </p:tavLst>
                                    </p:anim>
                                    <p:anim calcmode="lin" valueType="num">
                                      <p:cBhvr additive="base">
                                        <p:cTn id="127" dur="500" fill="hold"/>
                                        <p:tgtEl>
                                          <p:spTgt spid="8235"/>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nodeType="clickEffect">
                                  <p:stCondLst>
                                    <p:cond delay="0"/>
                                  </p:stCondLst>
                                  <p:childTnLst>
                                    <p:set>
                                      <p:cBhvr>
                                        <p:cTn id="131" dur="1" fill="hold">
                                          <p:stCondLst>
                                            <p:cond delay="0"/>
                                          </p:stCondLst>
                                        </p:cTn>
                                        <p:tgtEl>
                                          <p:spTgt spid="8236"/>
                                        </p:tgtEl>
                                        <p:attrNameLst>
                                          <p:attrName>style.visibility</p:attrName>
                                        </p:attrNameLst>
                                      </p:cBhvr>
                                      <p:to>
                                        <p:strVal val="visible"/>
                                      </p:to>
                                    </p:set>
                                    <p:animEffect transition="in" filter="wipe(down)">
                                      <p:cBhvr>
                                        <p:cTn id="132" dur="500"/>
                                        <p:tgtEl>
                                          <p:spTgt spid="8236"/>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16" fill="hold" nodeType="clickEffect">
                                  <p:stCondLst>
                                    <p:cond delay="0"/>
                                  </p:stCondLst>
                                  <p:childTnLst>
                                    <p:set>
                                      <p:cBhvr>
                                        <p:cTn id="136" dur="1" fill="hold">
                                          <p:stCondLst>
                                            <p:cond delay="0"/>
                                          </p:stCondLst>
                                        </p:cTn>
                                        <p:tgtEl>
                                          <p:spTgt spid="8223"/>
                                        </p:tgtEl>
                                        <p:attrNameLst>
                                          <p:attrName>style.visibility</p:attrName>
                                        </p:attrNameLst>
                                      </p:cBhvr>
                                      <p:to>
                                        <p:strVal val="visible"/>
                                      </p:to>
                                    </p:set>
                                    <p:anim calcmode="lin" valueType="num">
                                      <p:cBhvr>
                                        <p:cTn id="137" dur="500" fill="hold"/>
                                        <p:tgtEl>
                                          <p:spTgt spid="8223"/>
                                        </p:tgtEl>
                                        <p:attrNameLst>
                                          <p:attrName>ppt_w</p:attrName>
                                        </p:attrNameLst>
                                      </p:cBhvr>
                                      <p:tavLst>
                                        <p:tav tm="0">
                                          <p:val>
                                            <p:fltVal val="0.000000"/>
                                          </p:val>
                                        </p:tav>
                                        <p:tav tm="100000">
                                          <p:val>
                                            <p:strVal val="#ppt_w"/>
                                          </p:val>
                                        </p:tav>
                                      </p:tavLst>
                                    </p:anim>
                                    <p:anim calcmode="lin" valueType="num">
                                      <p:cBhvr>
                                        <p:cTn id="138" dur="500" fill="hold"/>
                                        <p:tgtEl>
                                          <p:spTgt spid="8223"/>
                                        </p:tgtEl>
                                        <p:attrNameLst>
                                          <p:attrName>ppt_h</p:attrName>
                                        </p:attrNameLst>
                                      </p:cBhvr>
                                      <p:tavLst>
                                        <p:tav tm="0">
                                          <p:val>
                                            <p:fltVal val="0.000000"/>
                                          </p:val>
                                        </p:tav>
                                        <p:tav tm="100000">
                                          <p:val>
                                            <p:strVal val="#ppt_h"/>
                                          </p:val>
                                        </p:tav>
                                      </p:tavLst>
                                    </p:anim>
                                    <p:animEffect transition="in" filter="fade">
                                      <p:cBhvr>
                                        <p:cTn id="139" dur="500"/>
                                        <p:tgtEl>
                                          <p:spTgt spid="8223"/>
                                        </p:tgtEl>
                                      </p:cBhvr>
                                    </p:animEffect>
                                  </p:childTnLst>
                                </p:cTn>
                              </p:par>
                            </p:childTnLst>
                          </p:cTn>
                        </p:par>
                      </p:childTnLst>
                    </p:cTn>
                  </p:par>
                  <p:par>
                    <p:cTn id="140" fill="hold">
                      <p:stCondLst>
                        <p:cond delay="indefinite"/>
                      </p:stCondLst>
                      <p:childTnLst>
                        <p:par>
                          <p:cTn id="141" fill="hold">
                            <p:stCondLst>
                              <p:cond delay="0"/>
                            </p:stCondLst>
                            <p:childTnLst>
                              <p:par>
                                <p:cTn id="142" presetID="18" presetClass="exit" presetSubtype="12" fill="hold" nodeType="clickEffect">
                                  <p:stCondLst>
                                    <p:cond delay="0"/>
                                  </p:stCondLst>
                                  <p:childTnLst>
                                    <p:animEffect transition="out" filter="strips(downLeft)">
                                      <p:cBhvr>
                                        <p:cTn id="143" dur="500"/>
                                        <p:tgtEl>
                                          <p:spTgt spid="8226"/>
                                        </p:tgtEl>
                                      </p:cBhvr>
                                    </p:animEffect>
                                    <p:set>
                                      <p:cBhvr>
                                        <p:cTn id="144" dur="1" fill="hold">
                                          <p:stCondLst>
                                            <p:cond delay="499"/>
                                          </p:stCondLst>
                                        </p:cTn>
                                        <p:tgtEl>
                                          <p:spTgt spid="8226"/>
                                        </p:tgtEl>
                                        <p:attrNameLst>
                                          <p:attrName>style.visibility</p:attrName>
                                        </p:attrNameLst>
                                      </p:cBhvr>
                                      <p:to>
                                        <p:strVal val="hidden"/>
                                      </p:to>
                                    </p:set>
                                  </p:childTnLst>
                                </p:cTn>
                              </p:par>
                              <p:par>
                                <p:cTn id="145" presetID="18" presetClass="exit" presetSubtype="12" fill="hold" nodeType="withEffect">
                                  <p:stCondLst>
                                    <p:cond delay="0"/>
                                  </p:stCondLst>
                                  <p:childTnLst>
                                    <p:animEffect transition="out" filter="strips(downLeft)">
                                      <p:cBhvr>
                                        <p:cTn id="146" dur="500"/>
                                        <p:tgtEl>
                                          <p:spTgt spid="8235"/>
                                        </p:tgtEl>
                                      </p:cBhvr>
                                    </p:animEffect>
                                    <p:set>
                                      <p:cBhvr>
                                        <p:cTn id="147" dur="1" fill="hold">
                                          <p:stCondLst>
                                            <p:cond delay="499"/>
                                          </p:stCondLst>
                                        </p:cTn>
                                        <p:tgtEl>
                                          <p:spTgt spid="8235"/>
                                        </p:tgtEl>
                                        <p:attrNameLst>
                                          <p:attrName>style.visibility</p:attrName>
                                        </p:attrNameLst>
                                      </p:cBhvr>
                                      <p:to>
                                        <p:strVal val="hidden"/>
                                      </p:to>
                                    </p:set>
                                  </p:childTnLst>
                                </p:cTn>
                              </p:par>
                              <p:par>
                                <p:cTn id="148" presetID="18" presetClass="exit" presetSubtype="12" fill="hold" nodeType="withEffect">
                                  <p:stCondLst>
                                    <p:cond delay="0"/>
                                  </p:stCondLst>
                                  <p:childTnLst>
                                    <p:animEffect transition="out" filter="strips(downLeft)">
                                      <p:cBhvr>
                                        <p:cTn id="149" dur="500"/>
                                        <p:tgtEl>
                                          <p:spTgt spid="8236"/>
                                        </p:tgtEl>
                                      </p:cBhvr>
                                    </p:animEffect>
                                    <p:set>
                                      <p:cBhvr>
                                        <p:cTn id="150" dur="1" fill="hold">
                                          <p:stCondLst>
                                            <p:cond delay="499"/>
                                          </p:stCondLst>
                                        </p:cTn>
                                        <p:tgtEl>
                                          <p:spTgt spid="82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3" grpId="0" animBg="1"/>
      <p:bldP spid="8224" grpId="0" animBg="1"/>
      <p:bldP spid="8224" grpId="1" animBg="1"/>
      <p:bldP spid="8224" grpId="2" animBg="1"/>
      <p:bldP spid="8225" grpId="0" animBg="1"/>
      <p:bldP spid="8225" grpId="1" animBg="1"/>
      <p:bldP spid="8225" grpId="2" animBg="1"/>
      <p:bldP spid="8226" grpId="0" animBg="1"/>
      <p:bldP spid="8226" grpId="1" animBg="1"/>
      <p:bldP spid="8226" grpId="2" animBg="1"/>
      <p:bldP spid="8228" grpId="0" animBg="1"/>
      <p:bldP spid="8228" grpId="1" animBg="1"/>
      <p:bldP spid="8230" grpId="0" animBg="1"/>
      <p:bldP spid="8230" grpId="1" animBg="1"/>
      <p:bldP spid="8232" grpId="0" animBg="1"/>
      <p:bldP spid="8232" grpId="1" animBg="1"/>
      <p:bldP spid="8233" grpId="0" animBg="1"/>
      <p:bldP spid="8236" grpId="0" animBg="1"/>
      <p:bldP spid="823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42" name="Rectangle 14"/>
          <p:cNvSpPr/>
          <p:nvPr/>
        </p:nvSpPr>
        <p:spPr>
          <a:xfrm>
            <a:off x="381000" y="3962400"/>
            <a:ext cx="3200400" cy="2438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1800" dirty="0">
              <a:latin typeface="Times New Roman" panose="02020603050405020304" pitchFamily="18" charset="0"/>
            </a:endParaRPr>
          </a:p>
        </p:txBody>
      </p:sp>
      <p:sp>
        <p:nvSpPr>
          <p:cNvPr id="22540" name="Rectangle 12"/>
          <p:cNvSpPr/>
          <p:nvPr/>
        </p:nvSpPr>
        <p:spPr>
          <a:xfrm>
            <a:off x="3886200" y="3886200"/>
            <a:ext cx="4876800" cy="2971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1800" dirty="0">
              <a:latin typeface="Times New Roman" panose="02020603050405020304" pitchFamily="18" charset="0"/>
            </a:endParaRPr>
          </a:p>
        </p:txBody>
      </p:sp>
      <p:pic>
        <p:nvPicPr>
          <p:cNvPr id="22532" name="Picture 4" descr="Ong-mat"/>
          <p:cNvPicPr>
            <a:picLocks noChangeAspect="1"/>
          </p:cNvPicPr>
          <p:nvPr/>
        </p:nvPicPr>
        <p:blipFill>
          <a:blip r:embed="rId1"/>
          <a:stretch>
            <a:fillRect/>
          </a:stretch>
        </p:blipFill>
        <p:spPr>
          <a:xfrm>
            <a:off x="76200" y="1447800"/>
            <a:ext cx="3733800" cy="2281238"/>
          </a:xfrm>
          <a:prstGeom prst="rect">
            <a:avLst/>
          </a:prstGeom>
          <a:noFill/>
          <a:ln w="9525">
            <a:noFill/>
          </a:ln>
        </p:spPr>
      </p:pic>
      <p:pic>
        <p:nvPicPr>
          <p:cNvPr id="22533" name="Picture 5" descr="Nhung-loai-con-trung-duoc-sung-ai-nhat-hanh-tinh_Tin180"/>
          <p:cNvPicPr>
            <a:picLocks noChangeAspect="1"/>
          </p:cNvPicPr>
          <p:nvPr/>
        </p:nvPicPr>
        <p:blipFill>
          <a:blip r:embed="rId2"/>
          <a:stretch>
            <a:fillRect/>
          </a:stretch>
        </p:blipFill>
        <p:spPr>
          <a:xfrm>
            <a:off x="5715000" y="1295400"/>
            <a:ext cx="3276600" cy="2455863"/>
          </a:xfrm>
          <a:prstGeom prst="rect">
            <a:avLst/>
          </a:prstGeom>
          <a:noFill/>
          <a:ln w="9525">
            <a:noFill/>
          </a:ln>
        </p:spPr>
      </p:pic>
      <p:sp>
        <p:nvSpPr>
          <p:cNvPr id="22534" name="Text Box 6"/>
          <p:cNvSpPr txBox="1"/>
          <p:nvPr/>
        </p:nvSpPr>
        <p:spPr>
          <a:xfrm>
            <a:off x="457200" y="838200"/>
            <a:ext cx="2971800" cy="7016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4000" b="1" dirty="0"/>
              <a:t>con ong</a:t>
            </a:r>
            <a:endParaRPr lang="en-US" altLang="en-US" sz="4000" b="1" dirty="0"/>
          </a:p>
        </p:txBody>
      </p:sp>
      <p:sp>
        <p:nvSpPr>
          <p:cNvPr id="22535" name="Text Box 7"/>
          <p:cNvSpPr txBox="1"/>
          <p:nvPr/>
        </p:nvSpPr>
        <p:spPr>
          <a:xfrm>
            <a:off x="6096000" y="762000"/>
            <a:ext cx="2590800" cy="7016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4000" b="1" dirty="0"/>
              <a:t>con muỗi</a:t>
            </a:r>
            <a:endParaRPr lang="en-US" altLang="en-US" sz="4000" b="1" dirty="0"/>
          </a:p>
        </p:txBody>
      </p:sp>
      <p:sp>
        <p:nvSpPr>
          <p:cNvPr id="22536" name="Text Box 8"/>
          <p:cNvSpPr txBox="1"/>
          <p:nvPr/>
        </p:nvSpPr>
        <p:spPr>
          <a:xfrm>
            <a:off x="381000" y="4038600"/>
            <a:ext cx="3276600" cy="17351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400" b="1" u="sng" dirty="0"/>
              <a:t>Giống nhau:</a:t>
            </a:r>
            <a:r>
              <a:rPr lang="en-US" altLang="en-US" sz="2400" b="1" dirty="0"/>
              <a:t> </a:t>
            </a:r>
            <a:endParaRPr lang="en-US" altLang="en-US" sz="2400" b="1" dirty="0"/>
          </a:p>
          <a:p>
            <a:pPr marL="0" lvl="0" indent="0" algn="ctr" eaLnBrk="1" hangingPunct="1">
              <a:spcBef>
                <a:spcPct val="50000"/>
              </a:spcBef>
              <a:buNone/>
            </a:pPr>
            <a:r>
              <a:rPr lang="en-US" altLang="en-US" sz="2400" b="1" dirty="0"/>
              <a:t>Đều là côn trùng, có 2 cánh, 2 mắt, vòi, nhiều chân, có râu. </a:t>
            </a:r>
            <a:endParaRPr lang="en-US" altLang="en-US" sz="2400" b="1" dirty="0"/>
          </a:p>
        </p:txBody>
      </p:sp>
      <p:sp>
        <p:nvSpPr>
          <p:cNvPr id="22537" name="Text Box 9"/>
          <p:cNvSpPr txBox="1"/>
          <p:nvPr/>
        </p:nvSpPr>
        <p:spPr>
          <a:xfrm>
            <a:off x="3733800" y="3962400"/>
            <a:ext cx="5181600" cy="24653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400" b="1" u="sng" dirty="0"/>
              <a:t>Khác nhau:</a:t>
            </a:r>
            <a:endParaRPr lang="en-US" altLang="en-US" sz="2400" b="1" u="sng" dirty="0"/>
          </a:p>
          <a:p>
            <a:pPr marL="0" lvl="0" indent="0" algn="ctr" eaLnBrk="1" hangingPunct="1">
              <a:spcBef>
                <a:spcPct val="50000"/>
              </a:spcBef>
              <a:buNone/>
            </a:pPr>
            <a:r>
              <a:rPr lang="en-US" altLang="en-US" sz="2400" b="1" dirty="0"/>
              <a:t>Ong thì hút mật hoa và thụ phấn cho cây, sống trong tổ, rất có ích, còn con muỗi thì hút máu truyền các loại bệnh truyền nhiễm cho con người và là côn trùng có hại</a:t>
            </a:r>
            <a:endParaRPr lang="en-US" altLang="en-US" sz="2400" b="1" dirty="0"/>
          </a:p>
        </p:txBody>
      </p:sp>
      <p:sp>
        <p:nvSpPr>
          <p:cNvPr id="22543" name="AutoShape 15"/>
          <p:cNvSpPr/>
          <p:nvPr/>
        </p:nvSpPr>
        <p:spPr>
          <a:xfrm rot="5400000">
            <a:off x="4305300" y="1638300"/>
            <a:ext cx="914400" cy="1905000"/>
          </a:xfrm>
          <a:prstGeom prst="upDownArrow">
            <a:avLst>
              <a:gd name="adj1" fmla="val 50000"/>
              <a:gd name="adj2" fmla="val 41666"/>
            </a:avLst>
          </a:prstGeom>
          <a:solidFill>
            <a:srgbClr val="F2ACF4"/>
          </a:solidFill>
          <a:ln w="9525" cap="flat" cmpd="sng">
            <a:solidFill>
              <a:srgbClr val="0099FF"/>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1800" dirty="0">
              <a:latin typeface="Times New Roman" panose="02020603050405020304" pitchFamily="18" charset="0"/>
            </a:endParaRPr>
          </a:p>
        </p:txBody>
      </p:sp>
      <p:sp>
        <p:nvSpPr>
          <p:cNvPr id="7179" name="WordArt 16"/>
          <p:cNvSpPr>
            <a:spLocks noTextEdit="1"/>
          </p:cNvSpPr>
          <p:nvPr/>
        </p:nvSpPr>
        <p:spPr>
          <a:xfrm>
            <a:off x="2819400" y="381000"/>
            <a:ext cx="3657600" cy="752475"/>
          </a:xfrm>
          <a:prstGeom prst="rect">
            <a:avLst/>
          </a:prstGeom>
        </p:spPr>
        <p:txBody>
          <a:bodyPr wrap="none" fromWordArt="1">
            <a:prstTxWarp prst="textArchUp">
              <a:avLst>
                <a:gd name="adj" fmla="val 10800019"/>
              </a:avLst>
            </a:prstTxWarp>
            <a:normAutofit/>
          </a:bodyPr>
          <a:p>
            <a:pPr algn="ctr"/>
            <a:r>
              <a:rPr lang="en-US" sz="3600" b="1">
                <a:ln w="9525" cap="flat" cmpd="sng">
                  <a:solidFill>
                    <a:srgbClr val="FF3300"/>
                  </a:solidFill>
                  <a:prstDash val="solid"/>
                  <a:headEnd type="none" w="med" len="med"/>
                  <a:tailEnd type="none" w="med" len="med"/>
                </a:ln>
                <a:solidFill>
                  <a:srgbClr val="FF3300"/>
                </a:solidFill>
                <a:latin typeface="Times New Roman" panose="02020603050405020304" pitchFamily="18" charset="0"/>
                <a:ea typeface="Times New Roman" panose="02020603050405020304" pitchFamily="18" charset="0"/>
              </a:rPr>
              <a:t>So sánh:</a:t>
            </a:r>
            <a:endParaRPr lang="en-US" sz="3600" b="1">
              <a:ln w="9525" cap="flat" cmpd="sng">
                <a:solidFill>
                  <a:srgbClr val="FF3300"/>
                </a:solidFill>
                <a:prstDash val="solid"/>
                <a:headEnd type="none" w="med" len="med"/>
                <a:tailEnd type="none" w="med" len="med"/>
              </a:ln>
              <a:solidFill>
                <a:srgbClr val="FF33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79"/>
                                        </p:tgtEl>
                                        <p:attrNameLst>
                                          <p:attrName>style.visibility</p:attrName>
                                        </p:attrNameLst>
                                      </p:cBhvr>
                                      <p:to>
                                        <p:strVal val="visible"/>
                                      </p:to>
                                    </p:set>
                                    <p:animEffect transition="in" filter="checkerboard(across)">
                                      <p:cBhvr>
                                        <p:cTn id="7" dur="500"/>
                                        <p:tgtEl>
                                          <p:spTgt spid="717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2532"/>
                                        </p:tgtEl>
                                        <p:attrNameLst>
                                          <p:attrName>style.visibility</p:attrName>
                                        </p:attrNameLst>
                                      </p:cBhvr>
                                      <p:to>
                                        <p:strVal val="visible"/>
                                      </p:to>
                                    </p:set>
                                    <p:anim calcmode="lin" valueType="num">
                                      <p:cBhvr>
                                        <p:cTn id="12" dur="1000" fill="hold"/>
                                        <p:tgtEl>
                                          <p:spTgt spid="22532"/>
                                        </p:tgtEl>
                                        <p:attrNameLst>
                                          <p:attrName>ppt_w</p:attrName>
                                        </p:attrNameLst>
                                      </p:cBhvr>
                                      <p:tavLst>
                                        <p:tav tm="0">
                                          <p:val>
                                            <p:strVal val="#ppt_w*0.70"/>
                                          </p:val>
                                        </p:tav>
                                        <p:tav tm="100000">
                                          <p:val>
                                            <p:strVal val="#ppt_w"/>
                                          </p:val>
                                        </p:tav>
                                      </p:tavLst>
                                    </p:anim>
                                    <p:anim calcmode="lin" valueType="num">
                                      <p:cBhvr>
                                        <p:cTn id="13" dur="1000" fill="hold"/>
                                        <p:tgtEl>
                                          <p:spTgt spid="22532"/>
                                        </p:tgtEl>
                                        <p:attrNameLst>
                                          <p:attrName>ppt_h</p:attrName>
                                        </p:attrNameLst>
                                      </p:cBhvr>
                                      <p:tavLst>
                                        <p:tav tm="0">
                                          <p:val>
                                            <p:strVal val="#ppt_h"/>
                                          </p:val>
                                        </p:tav>
                                        <p:tav tm="100000">
                                          <p:val>
                                            <p:strVal val="#ppt_h"/>
                                          </p:val>
                                        </p:tav>
                                      </p:tavLst>
                                    </p:anim>
                                    <p:animEffect transition="in" filter="fade">
                                      <p:cBhvr>
                                        <p:cTn id="14" dur="1000"/>
                                        <p:tgtEl>
                                          <p:spTgt spid="22532"/>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22534">
                                            <p:txEl>
                                              <p:charRg st="0" end="8"/>
                                            </p:txEl>
                                          </p:spTgt>
                                        </p:tgtEl>
                                        <p:attrNameLst>
                                          <p:attrName>style.visibility</p:attrName>
                                        </p:attrNameLst>
                                      </p:cBhvr>
                                      <p:to>
                                        <p:strVal val="visible"/>
                                      </p:to>
                                    </p:set>
                                    <p:animEffect transition="in" filter="wedge">
                                      <p:cBhvr>
                                        <p:cTn id="19" dur="2000"/>
                                        <p:tgtEl>
                                          <p:spTgt spid="22534">
                                            <p:txEl>
                                              <p:charRg st="0"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22543"/>
                                        </p:tgtEl>
                                        <p:attrNameLst>
                                          <p:attrName>style.visibility</p:attrName>
                                        </p:attrNameLst>
                                      </p:cBhvr>
                                      <p:to>
                                        <p:strVal val="visible"/>
                                      </p:to>
                                    </p:set>
                                    <p:anim calcmode="lin" valueType="num">
                                      <p:cBhvr>
                                        <p:cTn id="24" dur="1000" fill="hold"/>
                                        <p:tgtEl>
                                          <p:spTgt spid="22543"/>
                                        </p:tgtEl>
                                        <p:attrNameLst>
                                          <p:attrName>ppt_w</p:attrName>
                                        </p:attrNameLst>
                                      </p:cBhvr>
                                      <p:tavLst>
                                        <p:tav tm="0">
                                          <p:val>
                                            <p:strVal val="#ppt_w*0.70"/>
                                          </p:val>
                                        </p:tav>
                                        <p:tav tm="100000">
                                          <p:val>
                                            <p:strVal val="#ppt_w"/>
                                          </p:val>
                                        </p:tav>
                                      </p:tavLst>
                                    </p:anim>
                                    <p:anim calcmode="lin" valueType="num">
                                      <p:cBhvr>
                                        <p:cTn id="25" dur="1000" fill="hold"/>
                                        <p:tgtEl>
                                          <p:spTgt spid="22543"/>
                                        </p:tgtEl>
                                        <p:attrNameLst>
                                          <p:attrName>ppt_h</p:attrName>
                                        </p:attrNameLst>
                                      </p:cBhvr>
                                      <p:tavLst>
                                        <p:tav tm="0">
                                          <p:val>
                                            <p:strVal val="#ppt_h"/>
                                          </p:val>
                                        </p:tav>
                                        <p:tav tm="100000">
                                          <p:val>
                                            <p:strVal val="#ppt_h"/>
                                          </p:val>
                                        </p:tav>
                                      </p:tavLst>
                                    </p:anim>
                                    <p:animEffect transition="in" filter="fade">
                                      <p:cBhvr>
                                        <p:cTn id="26" dur="1000"/>
                                        <p:tgtEl>
                                          <p:spTgt spid="22543"/>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22533"/>
                                        </p:tgtEl>
                                        <p:attrNameLst>
                                          <p:attrName>style.visibility</p:attrName>
                                        </p:attrNameLst>
                                      </p:cBhvr>
                                      <p:to>
                                        <p:strVal val="visible"/>
                                      </p:to>
                                    </p:set>
                                    <p:anim calcmode="lin" valueType="num">
                                      <p:cBhvr>
                                        <p:cTn id="31" dur="1000" fill="hold"/>
                                        <p:tgtEl>
                                          <p:spTgt spid="22533"/>
                                        </p:tgtEl>
                                        <p:attrNameLst>
                                          <p:attrName>ppt_w</p:attrName>
                                        </p:attrNameLst>
                                      </p:cBhvr>
                                      <p:tavLst>
                                        <p:tav tm="0">
                                          <p:val>
                                            <p:strVal val="#ppt_w*0.70"/>
                                          </p:val>
                                        </p:tav>
                                        <p:tav tm="100000">
                                          <p:val>
                                            <p:strVal val="#ppt_w"/>
                                          </p:val>
                                        </p:tav>
                                      </p:tavLst>
                                    </p:anim>
                                    <p:anim calcmode="lin" valueType="num">
                                      <p:cBhvr>
                                        <p:cTn id="32" dur="1000" fill="hold"/>
                                        <p:tgtEl>
                                          <p:spTgt spid="22533"/>
                                        </p:tgtEl>
                                        <p:attrNameLst>
                                          <p:attrName>ppt_h</p:attrName>
                                        </p:attrNameLst>
                                      </p:cBhvr>
                                      <p:tavLst>
                                        <p:tav tm="0">
                                          <p:val>
                                            <p:strVal val="#ppt_h"/>
                                          </p:val>
                                        </p:tav>
                                        <p:tav tm="100000">
                                          <p:val>
                                            <p:strVal val="#ppt_h"/>
                                          </p:val>
                                        </p:tav>
                                      </p:tavLst>
                                    </p:anim>
                                    <p:animEffect transition="in" filter="fade">
                                      <p:cBhvr>
                                        <p:cTn id="33" dur="1000"/>
                                        <p:tgtEl>
                                          <p:spTgt spid="225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535">
                                            <p:txEl>
                                              <p:charRg st="0" end="9"/>
                                            </p:txEl>
                                          </p:spTgt>
                                        </p:tgtEl>
                                        <p:attrNameLst>
                                          <p:attrName>style.visibility</p:attrName>
                                        </p:attrNameLst>
                                      </p:cBhvr>
                                      <p:to>
                                        <p:strVal val="visible"/>
                                      </p:to>
                                    </p:set>
                                    <p:animEffect transition="in" filter="wipe(down)">
                                      <p:cBhvr>
                                        <p:cTn id="38" dur="500"/>
                                        <p:tgtEl>
                                          <p:spTgt spid="22535">
                                            <p:txEl>
                                              <p:charRg st="0"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22542"/>
                                        </p:tgtEl>
                                        <p:attrNameLst>
                                          <p:attrName>style.visibility</p:attrName>
                                        </p:attrNameLst>
                                      </p:cBhvr>
                                      <p:to>
                                        <p:strVal val="visible"/>
                                      </p:to>
                                    </p:set>
                                    <p:animEffect transition="in" filter="diamond(in)">
                                      <p:cBhvr>
                                        <p:cTn id="43" dur="2000"/>
                                        <p:tgtEl>
                                          <p:spTgt spid="22542"/>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nodeType="clickEffect">
                                  <p:stCondLst>
                                    <p:cond delay="0"/>
                                  </p:stCondLst>
                                  <p:childTnLst>
                                    <p:set>
                                      <p:cBhvr>
                                        <p:cTn id="47" dur="1" fill="hold">
                                          <p:stCondLst>
                                            <p:cond delay="0"/>
                                          </p:stCondLst>
                                        </p:cTn>
                                        <p:tgtEl>
                                          <p:spTgt spid="22536">
                                            <p:txEl>
                                              <p:charRg st="0" end="13"/>
                                            </p:txEl>
                                          </p:spTgt>
                                        </p:tgtEl>
                                        <p:attrNameLst>
                                          <p:attrName>style.visibility</p:attrName>
                                        </p:attrNameLst>
                                      </p:cBhvr>
                                      <p:to>
                                        <p:strVal val="visible"/>
                                      </p:to>
                                    </p:set>
                                    <p:animEffect transition="in" filter="wedge">
                                      <p:cBhvr>
                                        <p:cTn id="48" dur="2000"/>
                                        <p:tgtEl>
                                          <p:spTgt spid="22536">
                                            <p:txEl>
                                              <p:charRg st="0" end="1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2540"/>
                                        </p:tgtEl>
                                        <p:attrNameLst>
                                          <p:attrName>style.visibility</p:attrName>
                                        </p:attrNameLst>
                                      </p:cBhvr>
                                      <p:to>
                                        <p:strVal val="visible"/>
                                      </p:to>
                                    </p:set>
                                    <p:anim calcmode="lin" valueType="num">
                                      <p:cBhvr>
                                        <p:cTn id="53" dur="500" fill="hold"/>
                                        <p:tgtEl>
                                          <p:spTgt spid="22540"/>
                                        </p:tgtEl>
                                        <p:attrNameLst>
                                          <p:attrName>ppt_w</p:attrName>
                                        </p:attrNameLst>
                                      </p:cBhvr>
                                      <p:tavLst>
                                        <p:tav tm="0">
                                          <p:val>
                                            <p:fltVal val="0.000000"/>
                                          </p:val>
                                        </p:tav>
                                        <p:tav tm="100000">
                                          <p:val>
                                            <p:strVal val="#ppt_w"/>
                                          </p:val>
                                        </p:tav>
                                      </p:tavLst>
                                    </p:anim>
                                    <p:anim calcmode="lin" valueType="num">
                                      <p:cBhvr>
                                        <p:cTn id="54" dur="500" fill="hold"/>
                                        <p:tgtEl>
                                          <p:spTgt spid="22540"/>
                                        </p:tgtEl>
                                        <p:attrNameLst>
                                          <p:attrName>ppt_h</p:attrName>
                                        </p:attrNameLst>
                                      </p:cBhvr>
                                      <p:tavLst>
                                        <p:tav tm="0">
                                          <p:val>
                                            <p:fltVal val="0.000000"/>
                                          </p:val>
                                        </p:tav>
                                        <p:tav tm="100000">
                                          <p:val>
                                            <p:strVal val="#ppt_h"/>
                                          </p:val>
                                        </p:tav>
                                      </p:tavLst>
                                    </p:anim>
                                    <p:animEffect transition="in" filter="fade">
                                      <p:cBhvr>
                                        <p:cTn id="55" dur="500"/>
                                        <p:tgtEl>
                                          <p:spTgt spid="22540"/>
                                        </p:tgtEl>
                                      </p:cBhvr>
                                    </p:animEffect>
                                  </p:childTnLst>
                                </p:cTn>
                              </p:par>
                              <p:par>
                                <p:cTn id="56" presetID="20" presetClass="entr" presetSubtype="0" fill="hold" nodeType="withEffect">
                                  <p:stCondLst>
                                    <p:cond delay="0"/>
                                  </p:stCondLst>
                                  <p:childTnLst>
                                    <p:set>
                                      <p:cBhvr>
                                        <p:cTn id="57" dur="1" fill="hold">
                                          <p:stCondLst>
                                            <p:cond delay="0"/>
                                          </p:stCondLst>
                                        </p:cTn>
                                        <p:tgtEl>
                                          <p:spTgt spid="22536">
                                            <p:txEl>
                                              <p:charRg st="13" end="75"/>
                                            </p:txEl>
                                          </p:spTgt>
                                        </p:tgtEl>
                                        <p:attrNameLst>
                                          <p:attrName>style.visibility</p:attrName>
                                        </p:attrNameLst>
                                      </p:cBhvr>
                                      <p:to>
                                        <p:strVal val="visible"/>
                                      </p:to>
                                    </p:set>
                                    <p:animEffect transition="in" filter="wedge">
                                      <p:cBhvr>
                                        <p:cTn id="58" dur="2000"/>
                                        <p:tgtEl>
                                          <p:spTgt spid="22536">
                                            <p:txEl>
                                              <p:charRg st="13" end="7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0" presetClass="entr" presetSubtype="0" fill="hold" nodeType="clickEffect">
                                  <p:stCondLst>
                                    <p:cond delay="0"/>
                                  </p:stCondLst>
                                  <p:childTnLst>
                                    <p:set>
                                      <p:cBhvr>
                                        <p:cTn id="62" dur="1" fill="hold">
                                          <p:stCondLst>
                                            <p:cond delay="0"/>
                                          </p:stCondLst>
                                        </p:cTn>
                                        <p:tgtEl>
                                          <p:spTgt spid="22537">
                                            <p:txEl>
                                              <p:charRg st="0" end="11"/>
                                            </p:txEl>
                                          </p:spTgt>
                                        </p:tgtEl>
                                        <p:attrNameLst>
                                          <p:attrName>style.visibility</p:attrName>
                                        </p:attrNameLst>
                                      </p:cBhvr>
                                      <p:to>
                                        <p:strVal val="visible"/>
                                      </p:to>
                                    </p:set>
                                    <p:animEffect transition="in" filter="wedge">
                                      <p:cBhvr>
                                        <p:cTn id="63" dur="2000"/>
                                        <p:tgtEl>
                                          <p:spTgt spid="22537">
                                            <p:txEl>
                                              <p:charRg st="0" end="11"/>
                                            </p:txEl>
                                          </p:spTgt>
                                        </p:tgtEl>
                                      </p:cBhvr>
                                    </p:animEffect>
                                  </p:childTnLst>
                                </p:cTn>
                              </p:par>
                              <p:par>
                                <p:cTn id="64" presetID="20" presetClass="entr" presetSubtype="0" fill="hold" nodeType="withEffect">
                                  <p:stCondLst>
                                    <p:cond delay="0"/>
                                  </p:stCondLst>
                                  <p:childTnLst>
                                    <p:set>
                                      <p:cBhvr>
                                        <p:cTn id="65" dur="1" fill="hold">
                                          <p:stCondLst>
                                            <p:cond delay="0"/>
                                          </p:stCondLst>
                                        </p:cTn>
                                        <p:tgtEl>
                                          <p:spTgt spid="22537">
                                            <p:txEl>
                                              <p:charRg st="11" end="175"/>
                                            </p:txEl>
                                          </p:spTgt>
                                        </p:tgtEl>
                                        <p:attrNameLst>
                                          <p:attrName>style.visibility</p:attrName>
                                        </p:attrNameLst>
                                      </p:cBhvr>
                                      <p:to>
                                        <p:strVal val="visible"/>
                                      </p:to>
                                    </p:set>
                                    <p:animEffect transition="in" filter="wedge">
                                      <p:cBhvr>
                                        <p:cTn id="66" dur="2000"/>
                                        <p:tgtEl>
                                          <p:spTgt spid="22537">
                                            <p:txEl>
                                              <p:charRg st="11" end="17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animBg="1"/>
      <p:bldP spid="22540" grpId="0" animBg="1"/>
      <p:bldP spid="225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24" descr="夢幻童年三輯">
            <a:hlinkClick r:id="rId1"/>
          </p:cNvPr>
          <p:cNvPicPr>
            <a:picLocks noChangeAspect="1"/>
          </p:cNvPicPr>
          <p:nvPr/>
        </p:nvPicPr>
        <p:blipFill>
          <a:blip r:embed="rId2"/>
          <a:stretch>
            <a:fillRect/>
          </a:stretch>
        </p:blipFill>
        <p:spPr>
          <a:xfrm>
            <a:off x="0" y="11113"/>
            <a:ext cx="9144000" cy="6946900"/>
          </a:xfrm>
          <a:prstGeom prst="rect">
            <a:avLst/>
          </a:prstGeom>
          <a:noFill/>
          <a:ln w="9525">
            <a:noFill/>
          </a:ln>
        </p:spPr>
      </p:pic>
      <p:pic>
        <p:nvPicPr>
          <p:cNvPr id="7177" name="Picture 9" descr="16467_ruoi1_877"/>
          <p:cNvPicPr>
            <a:picLocks noChangeAspect="1"/>
          </p:cNvPicPr>
          <p:nvPr/>
        </p:nvPicPr>
        <p:blipFill>
          <a:blip r:embed="rId3"/>
          <a:stretch>
            <a:fillRect/>
          </a:stretch>
        </p:blipFill>
        <p:spPr>
          <a:xfrm>
            <a:off x="0" y="0"/>
            <a:ext cx="9144000" cy="6908800"/>
          </a:xfrm>
          <a:prstGeom prst="rect">
            <a:avLst/>
          </a:prstGeom>
          <a:noFill/>
          <a:ln w="9525">
            <a:noFill/>
          </a:ln>
        </p:spPr>
      </p:pic>
      <p:sp>
        <p:nvSpPr>
          <p:cNvPr id="7205" name="Text Box 37"/>
          <p:cNvSpPr txBox="1"/>
          <p:nvPr/>
        </p:nvSpPr>
        <p:spPr>
          <a:xfrm>
            <a:off x="2362200" y="5715000"/>
            <a:ext cx="4495800" cy="579438"/>
          </a:xfrm>
          <a:prstGeom prst="rect">
            <a:avLst/>
          </a:prstGeom>
          <a:solidFill>
            <a:srgbClr val="00FFFF"/>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b="1" dirty="0">
                <a:solidFill>
                  <a:srgbClr val="FF3300"/>
                </a:solidFill>
                <a:latin typeface="Times New Roman" panose="02020603050405020304" pitchFamily="18" charset="0"/>
              </a:rPr>
              <a:t>Ruồi là côn trùng có hại</a:t>
            </a:r>
            <a:endParaRPr lang="en-US" altLang="en-US" b="1" dirty="0">
              <a:solidFill>
                <a:srgbClr val="FF3300"/>
              </a:solidFill>
              <a:latin typeface="Times New Roman" panose="02020603050405020304" pitchFamily="18" charset="0"/>
            </a:endParaRPr>
          </a:p>
        </p:txBody>
      </p:sp>
      <p:sp>
        <p:nvSpPr>
          <p:cNvPr id="7206" name="Oval 38"/>
          <p:cNvSpPr/>
          <p:nvPr/>
        </p:nvSpPr>
        <p:spPr>
          <a:xfrm>
            <a:off x="838200" y="2514600"/>
            <a:ext cx="1676400" cy="2286000"/>
          </a:xfrm>
          <a:prstGeom prst="ellipse">
            <a:avLst/>
          </a:prstGeom>
          <a:noFill/>
          <a:ln w="57150" cap="flat" cmpd="sng">
            <a:solidFill>
              <a:srgbClr val="FF33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1800" dirty="0">
              <a:latin typeface="Times New Roman" panose="02020603050405020304" pitchFamily="18" charset="0"/>
            </a:endParaRPr>
          </a:p>
        </p:txBody>
      </p:sp>
      <p:sp>
        <p:nvSpPr>
          <p:cNvPr id="7207" name="Oval 39"/>
          <p:cNvSpPr/>
          <p:nvPr/>
        </p:nvSpPr>
        <p:spPr>
          <a:xfrm>
            <a:off x="2133600" y="1676400"/>
            <a:ext cx="2590800" cy="3200400"/>
          </a:xfrm>
          <a:prstGeom prst="ellipse">
            <a:avLst/>
          </a:prstGeom>
          <a:noFill/>
          <a:ln w="76200" cap="flat" cmpd="tri">
            <a:solidFill>
              <a:srgbClr val="99FF99"/>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1800" dirty="0">
              <a:latin typeface="Times New Roman" panose="02020603050405020304" pitchFamily="18" charset="0"/>
            </a:endParaRPr>
          </a:p>
        </p:txBody>
      </p:sp>
      <p:sp>
        <p:nvSpPr>
          <p:cNvPr id="7208" name="Oval 40"/>
          <p:cNvSpPr/>
          <p:nvPr/>
        </p:nvSpPr>
        <p:spPr>
          <a:xfrm>
            <a:off x="3962400" y="1676400"/>
            <a:ext cx="3200400" cy="2514600"/>
          </a:xfrm>
          <a:prstGeom prst="ellipse">
            <a:avLst/>
          </a:prstGeom>
          <a:noFill/>
          <a:ln w="57150" cap="flat" cmpd="sng">
            <a:solidFill>
              <a:srgbClr val="FF33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1800" dirty="0">
              <a:latin typeface="Times New Roman" panose="02020603050405020304" pitchFamily="18" charset="0"/>
            </a:endParaRPr>
          </a:p>
        </p:txBody>
      </p:sp>
      <p:sp>
        <p:nvSpPr>
          <p:cNvPr id="7209" name="Line 41"/>
          <p:cNvSpPr/>
          <p:nvPr/>
        </p:nvSpPr>
        <p:spPr>
          <a:xfrm flipH="1" flipV="1">
            <a:off x="1295400" y="2057400"/>
            <a:ext cx="457200" cy="990600"/>
          </a:xfrm>
          <a:prstGeom prst="line">
            <a:avLst/>
          </a:prstGeom>
          <a:ln w="38100" cap="flat" cmpd="sng">
            <a:solidFill>
              <a:srgbClr val="0000FF"/>
            </a:solidFill>
            <a:prstDash val="solid"/>
            <a:headEnd type="none" w="med" len="med"/>
            <a:tailEnd type="triangle" w="med" len="med"/>
          </a:ln>
        </p:spPr>
      </p:sp>
      <p:sp>
        <p:nvSpPr>
          <p:cNvPr id="7210" name="Rectangle 42"/>
          <p:cNvSpPr/>
          <p:nvPr/>
        </p:nvSpPr>
        <p:spPr>
          <a:xfrm>
            <a:off x="685800" y="1447800"/>
            <a:ext cx="2133600" cy="685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b="1" dirty="0">
                <a:latin typeface="Times New Roman" panose="02020603050405020304" pitchFamily="18" charset="0"/>
              </a:rPr>
              <a:t>Mắt ruồi</a:t>
            </a:r>
            <a:endParaRPr lang="en-US" altLang="en-US" sz="3600" b="1" dirty="0">
              <a:latin typeface="Times New Roman" panose="02020603050405020304" pitchFamily="18" charset="0"/>
            </a:endParaRPr>
          </a:p>
        </p:txBody>
      </p:sp>
      <p:sp>
        <p:nvSpPr>
          <p:cNvPr id="7211" name="Line 43"/>
          <p:cNvSpPr/>
          <p:nvPr/>
        </p:nvSpPr>
        <p:spPr>
          <a:xfrm flipV="1">
            <a:off x="3657600" y="1371600"/>
            <a:ext cx="609600" cy="838200"/>
          </a:xfrm>
          <a:prstGeom prst="line">
            <a:avLst/>
          </a:prstGeom>
          <a:ln w="38100" cap="flat" cmpd="sng">
            <a:solidFill>
              <a:srgbClr val="00FF00"/>
            </a:solidFill>
            <a:prstDash val="solid"/>
            <a:headEnd type="none" w="med" len="med"/>
            <a:tailEnd type="triangle" w="med" len="med"/>
          </a:ln>
        </p:spPr>
      </p:sp>
      <p:sp>
        <p:nvSpPr>
          <p:cNvPr id="7212" name="Rectangle 44"/>
          <p:cNvSpPr/>
          <p:nvPr/>
        </p:nvSpPr>
        <p:spPr>
          <a:xfrm>
            <a:off x="2286000" y="381000"/>
            <a:ext cx="2590800" cy="990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b="1" dirty="0">
                <a:latin typeface="Times New Roman" panose="02020603050405020304" pitchFamily="18" charset="0"/>
              </a:rPr>
              <a:t>Cánh ruồi</a:t>
            </a:r>
            <a:endParaRPr lang="en-US" altLang="en-US" sz="3600" b="1" dirty="0">
              <a:latin typeface="Times New Roman" panose="02020603050405020304" pitchFamily="18" charset="0"/>
            </a:endParaRPr>
          </a:p>
        </p:txBody>
      </p:sp>
      <p:sp>
        <p:nvSpPr>
          <p:cNvPr id="7213" name="Line 45"/>
          <p:cNvSpPr/>
          <p:nvPr/>
        </p:nvSpPr>
        <p:spPr>
          <a:xfrm>
            <a:off x="2971800" y="4419600"/>
            <a:ext cx="1143000" cy="762000"/>
          </a:xfrm>
          <a:prstGeom prst="line">
            <a:avLst/>
          </a:prstGeom>
          <a:ln w="57150" cap="flat" cmpd="sng">
            <a:solidFill>
              <a:srgbClr val="FF3300"/>
            </a:solidFill>
            <a:prstDash val="solid"/>
            <a:headEnd type="none" w="med" len="med"/>
            <a:tailEnd type="triangle" w="med" len="med"/>
          </a:ln>
        </p:spPr>
      </p:sp>
      <p:sp>
        <p:nvSpPr>
          <p:cNvPr id="7214" name="Oval 46"/>
          <p:cNvSpPr/>
          <p:nvPr/>
        </p:nvSpPr>
        <p:spPr>
          <a:xfrm>
            <a:off x="3657600" y="5105400"/>
            <a:ext cx="3810000" cy="6096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b="1" dirty="0">
                <a:latin typeface="Times New Roman" panose="02020603050405020304" pitchFamily="18" charset="0"/>
              </a:rPr>
              <a:t>Chân ruồi</a:t>
            </a:r>
            <a:endParaRPr lang="en-US" altLang="en-US" sz="3600" b="1" dirty="0">
              <a:latin typeface="Times New Roman" panose="02020603050405020304" pitchFamily="18" charset="0"/>
            </a:endParaRPr>
          </a:p>
        </p:txBody>
      </p:sp>
      <p:sp>
        <p:nvSpPr>
          <p:cNvPr id="7215" name="Line 47"/>
          <p:cNvSpPr/>
          <p:nvPr/>
        </p:nvSpPr>
        <p:spPr>
          <a:xfrm flipV="1">
            <a:off x="5943600" y="2362200"/>
            <a:ext cx="990600" cy="381000"/>
          </a:xfrm>
          <a:prstGeom prst="line">
            <a:avLst/>
          </a:prstGeom>
          <a:ln w="57150" cap="flat" cmpd="sng">
            <a:solidFill>
              <a:srgbClr val="0000FF"/>
            </a:solidFill>
            <a:prstDash val="solid"/>
            <a:headEnd type="none" w="med" len="med"/>
            <a:tailEnd type="triangle" w="med" len="med"/>
          </a:ln>
        </p:spPr>
      </p:sp>
      <p:sp>
        <p:nvSpPr>
          <p:cNvPr id="7216" name="Oval 48"/>
          <p:cNvSpPr/>
          <p:nvPr/>
        </p:nvSpPr>
        <p:spPr>
          <a:xfrm>
            <a:off x="6858000" y="1447800"/>
            <a:ext cx="2057400" cy="15240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b="1" dirty="0">
                <a:latin typeface="Times New Roman" panose="02020603050405020304" pitchFamily="18" charset="0"/>
              </a:rPr>
              <a:t>Bụng ruồi</a:t>
            </a:r>
            <a:endParaRPr lang="en-US" altLang="en-US" sz="3600" b="1" dirty="0">
              <a:latin typeface="Times New Roman" panose="02020603050405020304" pitchFamily="18" charset="0"/>
            </a:endParaRPr>
          </a:p>
        </p:txBody>
      </p:sp>
      <p:sp>
        <p:nvSpPr>
          <p:cNvPr id="7217" name="Line 49"/>
          <p:cNvSpPr/>
          <p:nvPr/>
        </p:nvSpPr>
        <p:spPr>
          <a:xfrm flipH="1">
            <a:off x="1143000" y="3962400"/>
            <a:ext cx="228600" cy="1143000"/>
          </a:xfrm>
          <a:prstGeom prst="line">
            <a:avLst/>
          </a:prstGeom>
          <a:ln w="57150" cap="flat" cmpd="sng">
            <a:solidFill>
              <a:srgbClr val="00CC66"/>
            </a:solidFill>
            <a:prstDash val="solid"/>
            <a:headEnd type="none" w="med" len="med"/>
            <a:tailEnd type="triangle" w="med" len="med"/>
          </a:ln>
        </p:spPr>
      </p:sp>
      <p:sp>
        <p:nvSpPr>
          <p:cNvPr id="7218" name="Rectangle 50"/>
          <p:cNvSpPr/>
          <p:nvPr/>
        </p:nvSpPr>
        <p:spPr>
          <a:xfrm>
            <a:off x="609600" y="5105400"/>
            <a:ext cx="2209800" cy="7620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b="1" dirty="0">
                <a:latin typeface="Times New Roman" panose="02020603050405020304" pitchFamily="18" charset="0"/>
              </a:rPr>
              <a:t>Râu ruồi</a:t>
            </a:r>
            <a:endParaRPr lang="en-US" altLang="en-US" sz="3600" b="1"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anim calcmode="lin" valueType="num">
                                      <p:cBhvr additive="base">
                                        <p:cTn id="7" dur="500" fill="hold"/>
                                        <p:tgtEl>
                                          <p:spTgt spid="7177"/>
                                        </p:tgtEl>
                                        <p:attrNameLst>
                                          <p:attrName>ppt_x</p:attrName>
                                        </p:attrNameLst>
                                      </p:cBhvr>
                                      <p:tavLst>
                                        <p:tav tm="0">
                                          <p:val>
                                            <p:strVal val="#ppt_x"/>
                                          </p:val>
                                        </p:tav>
                                        <p:tav tm="100000">
                                          <p:val>
                                            <p:strVal val="#ppt_x"/>
                                          </p:val>
                                        </p:tav>
                                      </p:tavLst>
                                    </p:anim>
                                    <p:anim calcmode="lin" valueType="num">
                                      <p:cBhvr additive="base">
                                        <p:cTn id="8" dur="500" fill="hold"/>
                                        <p:tgtEl>
                                          <p:spTgt spid="71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7206"/>
                                        </p:tgtEl>
                                        <p:attrNameLst>
                                          <p:attrName>style.visibility</p:attrName>
                                        </p:attrNameLst>
                                      </p:cBhvr>
                                      <p:to>
                                        <p:strVal val="visible"/>
                                      </p:to>
                                    </p:set>
                                    <p:anim to="" calcmode="lin" valueType="num">
                                      <p:cBhvr>
                                        <p:cTn id="13" dur="1" fill="hold"/>
                                        <p:tgtEl>
                                          <p:spTgt spid="7206"/>
                                        </p:tgtEl>
                                        <p:attrNameLst>
                                          <p:attrName>style.visibility</p:attrName>
                                        </p:attrNameLst>
                                      </p:cBhvr>
                                    </p:anim>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7206"/>
                                        </p:tgtEl>
                                      </p:cBhvr>
                                    </p:animEffect>
                                    <p:animScale>
                                      <p:cBhvr>
                                        <p:cTn id="18" dur="250" autoRev="1" fill="hold"/>
                                        <p:tgtEl>
                                          <p:spTgt spid="7206"/>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7209"/>
                                        </p:tgtEl>
                                        <p:attrNameLst>
                                          <p:attrName>style.visibility</p:attrName>
                                        </p:attrNameLst>
                                      </p:cBhvr>
                                      <p:to>
                                        <p:strVal val="visible"/>
                                      </p:to>
                                    </p:set>
                                    <p:animEffect transition="in" filter="randombar(horizontal)">
                                      <p:cBhvr>
                                        <p:cTn id="23" dur="500"/>
                                        <p:tgtEl>
                                          <p:spTgt spid="7209"/>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7210"/>
                                        </p:tgtEl>
                                        <p:attrNameLst>
                                          <p:attrName>style.visibility</p:attrName>
                                        </p:attrNameLst>
                                      </p:cBhvr>
                                      <p:to>
                                        <p:strVal val="visible"/>
                                      </p:to>
                                    </p:set>
                                    <p:animEffect transition="in" filter="wedge">
                                      <p:cBhvr>
                                        <p:cTn id="28" dur="2000"/>
                                        <p:tgtEl>
                                          <p:spTgt spid="7210"/>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7217"/>
                                        </p:tgtEl>
                                        <p:attrNameLst>
                                          <p:attrName>style.visibility</p:attrName>
                                        </p:attrNameLst>
                                      </p:cBhvr>
                                      <p:to>
                                        <p:strVal val="visible"/>
                                      </p:to>
                                    </p:set>
                                    <p:animEffect transition="in" filter="wedge">
                                      <p:cBhvr>
                                        <p:cTn id="33" dur="2000"/>
                                        <p:tgtEl>
                                          <p:spTgt spid="7217"/>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nodeType="clickEffect">
                                  <p:stCondLst>
                                    <p:cond delay="0"/>
                                  </p:stCondLst>
                                  <p:childTnLst>
                                    <p:set>
                                      <p:cBhvr>
                                        <p:cTn id="37" dur="1" fill="hold">
                                          <p:stCondLst>
                                            <p:cond delay="0"/>
                                          </p:stCondLst>
                                        </p:cTn>
                                        <p:tgtEl>
                                          <p:spTgt spid="7218"/>
                                        </p:tgtEl>
                                        <p:attrNameLst>
                                          <p:attrName>style.visibility</p:attrName>
                                        </p:attrNameLst>
                                      </p:cBhvr>
                                      <p:to>
                                        <p:strVal val="visible"/>
                                      </p:to>
                                    </p:set>
                                    <p:animEffect transition="in" filter="wedge">
                                      <p:cBhvr>
                                        <p:cTn id="38" dur="2000"/>
                                        <p:tgtEl>
                                          <p:spTgt spid="7218"/>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xit" presetSubtype="0" fill="hold" nodeType="clickEffect">
                                  <p:stCondLst>
                                    <p:cond delay="0"/>
                                  </p:stCondLst>
                                  <p:childTnLst>
                                    <p:anim calcmode="lin" valueType="num">
                                      <p:cBhvr>
                                        <p:cTn id="42" dur="1000"/>
                                        <p:tgtEl>
                                          <p:spTgt spid="7218"/>
                                        </p:tgtEl>
                                        <p:attrNameLst>
                                          <p:attrName>ppt_w</p:attrName>
                                        </p:attrNameLst>
                                      </p:cBhvr>
                                      <p:tavLst>
                                        <p:tav tm="0">
                                          <p:val>
                                            <p:strVal val="ppt_w"/>
                                          </p:val>
                                        </p:tav>
                                        <p:tav tm="100000">
                                          <p:val>
                                            <p:strVal val="ppt_w*0.70"/>
                                          </p:val>
                                        </p:tav>
                                      </p:tavLst>
                                    </p:anim>
                                    <p:anim calcmode="lin" valueType="num">
                                      <p:cBhvr>
                                        <p:cTn id="43" dur="1000"/>
                                        <p:tgtEl>
                                          <p:spTgt spid="7218"/>
                                        </p:tgtEl>
                                        <p:attrNameLst>
                                          <p:attrName>ppt_h</p:attrName>
                                        </p:attrNameLst>
                                      </p:cBhvr>
                                      <p:tavLst>
                                        <p:tav tm="0">
                                          <p:val>
                                            <p:strVal val="ppt_h"/>
                                          </p:val>
                                        </p:tav>
                                        <p:tav tm="100000">
                                          <p:val>
                                            <p:strVal val="ppt_h"/>
                                          </p:val>
                                        </p:tav>
                                      </p:tavLst>
                                    </p:anim>
                                    <p:animEffect transition="out" filter="fade">
                                      <p:cBhvr>
                                        <p:cTn id="44" dur="1000"/>
                                        <p:tgtEl>
                                          <p:spTgt spid="7218"/>
                                        </p:tgtEl>
                                      </p:cBhvr>
                                    </p:animEffect>
                                    <p:set>
                                      <p:cBhvr>
                                        <p:cTn id="45" dur="1" fill="hold">
                                          <p:stCondLst>
                                            <p:cond delay="999"/>
                                          </p:stCondLst>
                                        </p:cTn>
                                        <p:tgtEl>
                                          <p:spTgt spid="7218"/>
                                        </p:tgtEl>
                                        <p:attrNameLst>
                                          <p:attrName>style.visibility</p:attrName>
                                        </p:attrNameLst>
                                      </p:cBhvr>
                                      <p:to>
                                        <p:strVal val="hidden"/>
                                      </p:to>
                                    </p:set>
                                  </p:childTnLst>
                                </p:cTn>
                              </p:par>
                              <p:par>
                                <p:cTn id="46" presetID="55" presetClass="exit" presetSubtype="0" fill="hold" nodeType="withEffect">
                                  <p:stCondLst>
                                    <p:cond delay="0"/>
                                  </p:stCondLst>
                                  <p:childTnLst>
                                    <p:anim calcmode="lin" valueType="num">
                                      <p:cBhvr>
                                        <p:cTn id="47" dur="1000"/>
                                        <p:tgtEl>
                                          <p:spTgt spid="7217"/>
                                        </p:tgtEl>
                                        <p:attrNameLst>
                                          <p:attrName>ppt_w</p:attrName>
                                        </p:attrNameLst>
                                      </p:cBhvr>
                                      <p:tavLst>
                                        <p:tav tm="0">
                                          <p:val>
                                            <p:strVal val="ppt_w"/>
                                          </p:val>
                                        </p:tav>
                                        <p:tav tm="100000">
                                          <p:val>
                                            <p:strVal val="ppt_w*0.70"/>
                                          </p:val>
                                        </p:tav>
                                      </p:tavLst>
                                    </p:anim>
                                    <p:anim calcmode="lin" valueType="num">
                                      <p:cBhvr>
                                        <p:cTn id="48" dur="1000"/>
                                        <p:tgtEl>
                                          <p:spTgt spid="7217"/>
                                        </p:tgtEl>
                                        <p:attrNameLst>
                                          <p:attrName>ppt_h</p:attrName>
                                        </p:attrNameLst>
                                      </p:cBhvr>
                                      <p:tavLst>
                                        <p:tav tm="0">
                                          <p:val>
                                            <p:strVal val="ppt_h"/>
                                          </p:val>
                                        </p:tav>
                                        <p:tav tm="100000">
                                          <p:val>
                                            <p:strVal val="ppt_h"/>
                                          </p:val>
                                        </p:tav>
                                      </p:tavLst>
                                    </p:anim>
                                    <p:animEffect transition="out" filter="fade">
                                      <p:cBhvr>
                                        <p:cTn id="49" dur="1000"/>
                                        <p:tgtEl>
                                          <p:spTgt spid="7217"/>
                                        </p:tgtEl>
                                      </p:cBhvr>
                                    </p:animEffect>
                                    <p:set>
                                      <p:cBhvr>
                                        <p:cTn id="50" dur="1" fill="hold">
                                          <p:stCondLst>
                                            <p:cond delay="999"/>
                                          </p:stCondLst>
                                        </p:cTn>
                                        <p:tgtEl>
                                          <p:spTgt spid="7217"/>
                                        </p:tgtEl>
                                        <p:attrNameLst>
                                          <p:attrName>style.visibility</p:attrName>
                                        </p:attrNameLst>
                                      </p:cBhvr>
                                      <p:to>
                                        <p:strVal val="hidden"/>
                                      </p:to>
                                    </p:set>
                                  </p:childTnLst>
                                </p:cTn>
                              </p:par>
                              <p:par>
                                <p:cTn id="51" presetID="55" presetClass="exit" presetSubtype="0" fill="hold" nodeType="withEffect">
                                  <p:stCondLst>
                                    <p:cond delay="0"/>
                                  </p:stCondLst>
                                  <p:childTnLst>
                                    <p:anim calcmode="lin" valueType="num">
                                      <p:cBhvr>
                                        <p:cTn id="52" dur="1000"/>
                                        <p:tgtEl>
                                          <p:spTgt spid="7206"/>
                                        </p:tgtEl>
                                        <p:attrNameLst>
                                          <p:attrName>ppt_w</p:attrName>
                                        </p:attrNameLst>
                                      </p:cBhvr>
                                      <p:tavLst>
                                        <p:tav tm="0">
                                          <p:val>
                                            <p:strVal val="ppt_w"/>
                                          </p:val>
                                        </p:tav>
                                        <p:tav tm="100000">
                                          <p:val>
                                            <p:strVal val="ppt_w*0.70"/>
                                          </p:val>
                                        </p:tav>
                                      </p:tavLst>
                                    </p:anim>
                                    <p:anim calcmode="lin" valueType="num">
                                      <p:cBhvr>
                                        <p:cTn id="53" dur="1000"/>
                                        <p:tgtEl>
                                          <p:spTgt spid="7206"/>
                                        </p:tgtEl>
                                        <p:attrNameLst>
                                          <p:attrName>ppt_h</p:attrName>
                                        </p:attrNameLst>
                                      </p:cBhvr>
                                      <p:tavLst>
                                        <p:tav tm="0">
                                          <p:val>
                                            <p:strVal val="ppt_h"/>
                                          </p:val>
                                        </p:tav>
                                        <p:tav tm="100000">
                                          <p:val>
                                            <p:strVal val="ppt_h"/>
                                          </p:val>
                                        </p:tav>
                                      </p:tavLst>
                                    </p:anim>
                                    <p:animEffect transition="out" filter="fade">
                                      <p:cBhvr>
                                        <p:cTn id="54" dur="1000"/>
                                        <p:tgtEl>
                                          <p:spTgt spid="7206"/>
                                        </p:tgtEl>
                                      </p:cBhvr>
                                    </p:animEffect>
                                    <p:set>
                                      <p:cBhvr>
                                        <p:cTn id="55" dur="1" fill="hold">
                                          <p:stCondLst>
                                            <p:cond delay="999"/>
                                          </p:stCondLst>
                                        </p:cTn>
                                        <p:tgtEl>
                                          <p:spTgt spid="7206"/>
                                        </p:tgtEl>
                                        <p:attrNameLst>
                                          <p:attrName>style.visibility</p:attrName>
                                        </p:attrNameLst>
                                      </p:cBhvr>
                                      <p:to>
                                        <p:strVal val="hidden"/>
                                      </p:to>
                                    </p:set>
                                  </p:childTnLst>
                                </p:cTn>
                              </p:par>
                              <p:par>
                                <p:cTn id="56" presetID="55" presetClass="exit" presetSubtype="0" fill="hold" nodeType="withEffect">
                                  <p:stCondLst>
                                    <p:cond delay="0"/>
                                  </p:stCondLst>
                                  <p:childTnLst>
                                    <p:anim calcmode="lin" valueType="num">
                                      <p:cBhvr>
                                        <p:cTn id="57" dur="1000"/>
                                        <p:tgtEl>
                                          <p:spTgt spid="7209"/>
                                        </p:tgtEl>
                                        <p:attrNameLst>
                                          <p:attrName>ppt_w</p:attrName>
                                        </p:attrNameLst>
                                      </p:cBhvr>
                                      <p:tavLst>
                                        <p:tav tm="0">
                                          <p:val>
                                            <p:strVal val="ppt_w"/>
                                          </p:val>
                                        </p:tav>
                                        <p:tav tm="100000">
                                          <p:val>
                                            <p:strVal val="ppt_w*0.70"/>
                                          </p:val>
                                        </p:tav>
                                      </p:tavLst>
                                    </p:anim>
                                    <p:anim calcmode="lin" valueType="num">
                                      <p:cBhvr>
                                        <p:cTn id="58" dur="1000"/>
                                        <p:tgtEl>
                                          <p:spTgt spid="7209"/>
                                        </p:tgtEl>
                                        <p:attrNameLst>
                                          <p:attrName>ppt_h</p:attrName>
                                        </p:attrNameLst>
                                      </p:cBhvr>
                                      <p:tavLst>
                                        <p:tav tm="0">
                                          <p:val>
                                            <p:strVal val="ppt_h"/>
                                          </p:val>
                                        </p:tav>
                                        <p:tav tm="100000">
                                          <p:val>
                                            <p:strVal val="ppt_h"/>
                                          </p:val>
                                        </p:tav>
                                      </p:tavLst>
                                    </p:anim>
                                    <p:animEffect transition="out" filter="fade">
                                      <p:cBhvr>
                                        <p:cTn id="59" dur="1000"/>
                                        <p:tgtEl>
                                          <p:spTgt spid="7209"/>
                                        </p:tgtEl>
                                      </p:cBhvr>
                                    </p:animEffect>
                                    <p:set>
                                      <p:cBhvr>
                                        <p:cTn id="60" dur="1" fill="hold">
                                          <p:stCondLst>
                                            <p:cond delay="999"/>
                                          </p:stCondLst>
                                        </p:cTn>
                                        <p:tgtEl>
                                          <p:spTgt spid="7209"/>
                                        </p:tgtEl>
                                        <p:attrNameLst>
                                          <p:attrName>style.visibility</p:attrName>
                                        </p:attrNameLst>
                                      </p:cBhvr>
                                      <p:to>
                                        <p:strVal val="hidden"/>
                                      </p:to>
                                    </p:set>
                                  </p:childTnLst>
                                </p:cTn>
                              </p:par>
                              <p:par>
                                <p:cTn id="61" presetID="55" presetClass="exit" presetSubtype="0" fill="hold" nodeType="withEffect">
                                  <p:stCondLst>
                                    <p:cond delay="0"/>
                                  </p:stCondLst>
                                  <p:childTnLst>
                                    <p:anim calcmode="lin" valueType="num">
                                      <p:cBhvr>
                                        <p:cTn id="62" dur="1000"/>
                                        <p:tgtEl>
                                          <p:spTgt spid="7210"/>
                                        </p:tgtEl>
                                        <p:attrNameLst>
                                          <p:attrName>ppt_w</p:attrName>
                                        </p:attrNameLst>
                                      </p:cBhvr>
                                      <p:tavLst>
                                        <p:tav tm="0">
                                          <p:val>
                                            <p:strVal val="ppt_w"/>
                                          </p:val>
                                        </p:tav>
                                        <p:tav tm="100000">
                                          <p:val>
                                            <p:strVal val="ppt_w*0.70"/>
                                          </p:val>
                                        </p:tav>
                                      </p:tavLst>
                                    </p:anim>
                                    <p:anim calcmode="lin" valueType="num">
                                      <p:cBhvr>
                                        <p:cTn id="63" dur="1000"/>
                                        <p:tgtEl>
                                          <p:spTgt spid="7210"/>
                                        </p:tgtEl>
                                        <p:attrNameLst>
                                          <p:attrName>ppt_h</p:attrName>
                                        </p:attrNameLst>
                                      </p:cBhvr>
                                      <p:tavLst>
                                        <p:tav tm="0">
                                          <p:val>
                                            <p:strVal val="ppt_h"/>
                                          </p:val>
                                        </p:tav>
                                        <p:tav tm="100000">
                                          <p:val>
                                            <p:strVal val="ppt_h"/>
                                          </p:val>
                                        </p:tav>
                                      </p:tavLst>
                                    </p:anim>
                                    <p:animEffect transition="out" filter="fade">
                                      <p:cBhvr>
                                        <p:cTn id="64" dur="1000"/>
                                        <p:tgtEl>
                                          <p:spTgt spid="7210"/>
                                        </p:tgtEl>
                                      </p:cBhvr>
                                    </p:animEffect>
                                    <p:set>
                                      <p:cBhvr>
                                        <p:cTn id="65" dur="1" fill="hold">
                                          <p:stCondLst>
                                            <p:cond delay="999"/>
                                          </p:stCondLst>
                                        </p:cTn>
                                        <p:tgtEl>
                                          <p:spTgt spid="721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7207"/>
                                        </p:tgtEl>
                                        <p:attrNameLst>
                                          <p:attrName>style.visibility</p:attrName>
                                        </p:attrNameLst>
                                      </p:cBhvr>
                                      <p:to>
                                        <p:strVal val="visible"/>
                                      </p:to>
                                    </p:set>
                                    <p:anim calcmode="lin" valueType="num">
                                      <p:cBhvr>
                                        <p:cTn id="70" dur="500" fill="hold"/>
                                        <p:tgtEl>
                                          <p:spTgt spid="7207"/>
                                        </p:tgtEl>
                                        <p:attrNameLst>
                                          <p:attrName>ppt_w</p:attrName>
                                        </p:attrNameLst>
                                      </p:cBhvr>
                                      <p:tavLst>
                                        <p:tav tm="0">
                                          <p:val>
                                            <p:fltVal val="0.000000"/>
                                          </p:val>
                                        </p:tav>
                                        <p:tav tm="100000">
                                          <p:val>
                                            <p:strVal val="#ppt_w"/>
                                          </p:val>
                                        </p:tav>
                                      </p:tavLst>
                                    </p:anim>
                                    <p:anim calcmode="lin" valueType="num">
                                      <p:cBhvr>
                                        <p:cTn id="71" dur="500" fill="hold"/>
                                        <p:tgtEl>
                                          <p:spTgt spid="7207"/>
                                        </p:tgtEl>
                                        <p:attrNameLst>
                                          <p:attrName>ppt_h</p:attrName>
                                        </p:attrNameLst>
                                      </p:cBhvr>
                                      <p:tavLst>
                                        <p:tav tm="0">
                                          <p:val>
                                            <p:fltVal val="0.000000"/>
                                          </p:val>
                                        </p:tav>
                                        <p:tav tm="100000">
                                          <p:val>
                                            <p:strVal val="#ppt_h"/>
                                          </p:val>
                                        </p:tav>
                                      </p:tavLst>
                                    </p:anim>
                                    <p:animEffect transition="in" filter="fade">
                                      <p:cBhvr>
                                        <p:cTn id="72" dur="500"/>
                                        <p:tgtEl>
                                          <p:spTgt spid="7207"/>
                                        </p:tgtEl>
                                      </p:cBhvr>
                                    </p:animEffect>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7207"/>
                                        </p:tgtEl>
                                      </p:cBhvr>
                                    </p:animEffect>
                                    <p:animScale>
                                      <p:cBhvr>
                                        <p:cTn id="77" dur="250" autoRev="1" fill="hold"/>
                                        <p:tgtEl>
                                          <p:spTgt spid="7207"/>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7213"/>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nodeType="clickEffect">
                                  <p:stCondLst>
                                    <p:cond delay="0"/>
                                  </p:stCondLst>
                                  <p:childTnLst>
                                    <p:set>
                                      <p:cBhvr>
                                        <p:cTn id="85" dur="1" fill="hold">
                                          <p:stCondLst>
                                            <p:cond delay="0"/>
                                          </p:stCondLst>
                                        </p:cTn>
                                        <p:tgtEl>
                                          <p:spTgt spid="7214"/>
                                        </p:tgtEl>
                                        <p:attrNameLst>
                                          <p:attrName>style.visibility</p:attrName>
                                        </p:attrNameLst>
                                      </p:cBhvr>
                                      <p:to>
                                        <p:strVal val="visible"/>
                                      </p:to>
                                    </p:set>
                                    <p:animEffect transition="in" filter="randombar(horizontal)">
                                      <p:cBhvr>
                                        <p:cTn id="86" dur="500"/>
                                        <p:tgtEl>
                                          <p:spTgt spid="7214"/>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7211"/>
                                        </p:tgtEl>
                                        <p:attrNameLst>
                                          <p:attrName>style.visibility</p:attrName>
                                        </p:attrNameLst>
                                      </p:cBhvr>
                                      <p:to>
                                        <p:strVal val="visible"/>
                                      </p:to>
                                    </p:set>
                                    <p:animEffect transition="in" filter="wipe(down)">
                                      <p:cBhvr>
                                        <p:cTn id="91" dur="500"/>
                                        <p:tgtEl>
                                          <p:spTgt spid="7211"/>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7212"/>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20" presetClass="exit" presetSubtype="0" fill="hold" nodeType="clickEffect">
                                  <p:stCondLst>
                                    <p:cond delay="0"/>
                                  </p:stCondLst>
                                  <p:childTnLst>
                                    <p:animEffect transition="out" filter="wedge">
                                      <p:cBhvr>
                                        <p:cTn id="99" dur="2000"/>
                                        <p:tgtEl>
                                          <p:spTgt spid="7213"/>
                                        </p:tgtEl>
                                      </p:cBhvr>
                                    </p:animEffect>
                                    <p:set>
                                      <p:cBhvr>
                                        <p:cTn id="100" dur="1" fill="hold">
                                          <p:stCondLst>
                                            <p:cond delay="1999"/>
                                          </p:stCondLst>
                                        </p:cTn>
                                        <p:tgtEl>
                                          <p:spTgt spid="7213"/>
                                        </p:tgtEl>
                                        <p:attrNameLst>
                                          <p:attrName>style.visibility</p:attrName>
                                        </p:attrNameLst>
                                      </p:cBhvr>
                                      <p:to>
                                        <p:strVal val="hidden"/>
                                      </p:to>
                                    </p:set>
                                  </p:childTnLst>
                                </p:cTn>
                              </p:par>
                              <p:par>
                                <p:cTn id="101" presetID="20" presetClass="exit" presetSubtype="0" fill="hold" nodeType="withEffect">
                                  <p:stCondLst>
                                    <p:cond delay="0"/>
                                  </p:stCondLst>
                                  <p:childTnLst>
                                    <p:animEffect transition="out" filter="wedge">
                                      <p:cBhvr>
                                        <p:cTn id="102" dur="2000"/>
                                        <p:tgtEl>
                                          <p:spTgt spid="7214"/>
                                        </p:tgtEl>
                                      </p:cBhvr>
                                    </p:animEffect>
                                    <p:set>
                                      <p:cBhvr>
                                        <p:cTn id="103" dur="1" fill="hold">
                                          <p:stCondLst>
                                            <p:cond delay="1999"/>
                                          </p:stCondLst>
                                        </p:cTn>
                                        <p:tgtEl>
                                          <p:spTgt spid="7214"/>
                                        </p:tgtEl>
                                        <p:attrNameLst>
                                          <p:attrName>style.visibility</p:attrName>
                                        </p:attrNameLst>
                                      </p:cBhvr>
                                      <p:to>
                                        <p:strVal val="hidden"/>
                                      </p:to>
                                    </p:set>
                                  </p:childTnLst>
                                </p:cTn>
                              </p:par>
                              <p:par>
                                <p:cTn id="104" presetID="20" presetClass="exit" presetSubtype="0" fill="hold" nodeType="withEffect">
                                  <p:stCondLst>
                                    <p:cond delay="0"/>
                                  </p:stCondLst>
                                  <p:childTnLst>
                                    <p:animEffect transition="out" filter="wedge">
                                      <p:cBhvr>
                                        <p:cTn id="105" dur="2000"/>
                                        <p:tgtEl>
                                          <p:spTgt spid="7207"/>
                                        </p:tgtEl>
                                      </p:cBhvr>
                                    </p:animEffect>
                                    <p:set>
                                      <p:cBhvr>
                                        <p:cTn id="106" dur="1" fill="hold">
                                          <p:stCondLst>
                                            <p:cond delay="1999"/>
                                          </p:stCondLst>
                                        </p:cTn>
                                        <p:tgtEl>
                                          <p:spTgt spid="7207"/>
                                        </p:tgtEl>
                                        <p:attrNameLst>
                                          <p:attrName>style.visibility</p:attrName>
                                        </p:attrNameLst>
                                      </p:cBhvr>
                                      <p:to>
                                        <p:strVal val="hidden"/>
                                      </p:to>
                                    </p:set>
                                  </p:childTnLst>
                                </p:cTn>
                              </p:par>
                              <p:par>
                                <p:cTn id="107" presetID="20" presetClass="exit" presetSubtype="0" fill="hold" nodeType="withEffect">
                                  <p:stCondLst>
                                    <p:cond delay="0"/>
                                  </p:stCondLst>
                                  <p:childTnLst>
                                    <p:animEffect transition="out" filter="wedge">
                                      <p:cBhvr>
                                        <p:cTn id="108" dur="2000"/>
                                        <p:tgtEl>
                                          <p:spTgt spid="7211"/>
                                        </p:tgtEl>
                                      </p:cBhvr>
                                    </p:animEffect>
                                    <p:set>
                                      <p:cBhvr>
                                        <p:cTn id="109" dur="1" fill="hold">
                                          <p:stCondLst>
                                            <p:cond delay="1999"/>
                                          </p:stCondLst>
                                        </p:cTn>
                                        <p:tgtEl>
                                          <p:spTgt spid="7211"/>
                                        </p:tgtEl>
                                        <p:attrNameLst>
                                          <p:attrName>style.visibility</p:attrName>
                                        </p:attrNameLst>
                                      </p:cBhvr>
                                      <p:to>
                                        <p:strVal val="hidden"/>
                                      </p:to>
                                    </p:set>
                                  </p:childTnLst>
                                </p:cTn>
                              </p:par>
                              <p:par>
                                <p:cTn id="110" presetID="20" presetClass="exit" presetSubtype="0" fill="hold" nodeType="withEffect">
                                  <p:stCondLst>
                                    <p:cond delay="0"/>
                                  </p:stCondLst>
                                  <p:childTnLst>
                                    <p:animEffect transition="out" filter="wedge">
                                      <p:cBhvr>
                                        <p:cTn id="111" dur="2000"/>
                                        <p:tgtEl>
                                          <p:spTgt spid="7212"/>
                                        </p:tgtEl>
                                      </p:cBhvr>
                                    </p:animEffect>
                                    <p:set>
                                      <p:cBhvr>
                                        <p:cTn id="112" dur="1" fill="hold">
                                          <p:stCondLst>
                                            <p:cond delay="1999"/>
                                          </p:stCondLst>
                                        </p:cTn>
                                        <p:tgtEl>
                                          <p:spTgt spid="7212"/>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nodeType="clickEffect">
                                  <p:stCondLst>
                                    <p:cond delay="0"/>
                                  </p:stCondLst>
                                  <p:childTnLst>
                                    <p:set>
                                      <p:cBhvr>
                                        <p:cTn id="116" dur="1" fill="hold">
                                          <p:stCondLst>
                                            <p:cond delay="0"/>
                                          </p:stCondLst>
                                        </p:cTn>
                                        <p:tgtEl>
                                          <p:spTgt spid="7208"/>
                                        </p:tgtEl>
                                        <p:attrNameLst>
                                          <p:attrName>style.visibility</p:attrName>
                                        </p:attrNameLst>
                                      </p:cBhvr>
                                      <p:to>
                                        <p:strVal val="visible"/>
                                      </p:to>
                                    </p:set>
                                    <p:animEffect transition="in" filter="wipe(down)">
                                      <p:cBhvr>
                                        <p:cTn id="117" dur="500"/>
                                        <p:tgtEl>
                                          <p:spTgt spid="7208"/>
                                        </p:tgtEl>
                                      </p:cBhvr>
                                    </p:animEffect>
                                  </p:childTnLst>
                                </p:cTn>
                              </p:par>
                            </p:childTnLst>
                          </p:cTn>
                        </p:par>
                      </p:childTnLst>
                    </p:cTn>
                  </p:par>
                  <p:par>
                    <p:cTn id="118" fill="hold">
                      <p:stCondLst>
                        <p:cond delay="indefinite"/>
                      </p:stCondLst>
                      <p:childTnLst>
                        <p:par>
                          <p:cTn id="119" fill="hold">
                            <p:stCondLst>
                              <p:cond delay="0"/>
                            </p:stCondLst>
                            <p:childTnLst>
                              <p:par>
                                <p:cTn id="120" presetID="26" presetClass="emph" presetSubtype="0" fill="hold" nodeType="clickEffect">
                                  <p:stCondLst>
                                    <p:cond delay="0"/>
                                  </p:stCondLst>
                                  <p:childTnLst>
                                    <p:animEffect transition="out" filter="fade">
                                      <p:cBhvr>
                                        <p:cTn id="121" dur="500" tmFilter="0, 0; .2, .5; .8, .5; 1, 0"/>
                                        <p:tgtEl>
                                          <p:spTgt spid="7208"/>
                                        </p:tgtEl>
                                      </p:cBhvr>
                                    </p:animEffect>
                                    <p:animScale>
                                      <p:cBhvr>
                                        <p:cTn id="122" dur="250" autoRev="1" fill="hold"/>
                                        <p:tgtEl>
                                          <p:spTgt spid="7208"/>
                                        </p:tgtEl>
                                      </p:cBhvr>
                                      <p:by x="105000" y="105000"/>
                                    </p:animScale>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nodeType="clickEffect">
                                  <p:stCondLst>
                                    <p:cond delay="0"/>
                                  </p:stCondLst>
                                  <p:childTnLst>
                                    <p:set>
                                      <p:cBhvr>
                                        <p:cTn id="126" dur="1" fill="hold">
                                          <p:stCondLst>
                                            <p:cond delay="0"/>
                                          </p:stCondLst>
                                        </p:cTn>
                                        <p:tgtEl>
                                          <p:spTgt spid="7215"/>
                                        </p:tgtEl>
                                        <p:attrNameLst>
                                          <p:attrName>style.visibility</p:attrName>
                                        </p:attrNameLst>
                                      </p:cBhvr>
                                      <p:to>
                                        <p:strVal val="visible"/>
                                      </p:to>
                                    </p:set>
                                    <p:animEffect transition="in" filter="wipe(down)">
                                      <p:cBhvr>
                                        <p:cTn id="127" dur="500"/>
                                        <p:tgtEl>
                                          <p:spTgt spid="7215"/>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nodeType="clickEffect">
                                  <p:stCondLst>
                                    <p:cond delay="0"/>
                                  </p:stCondLst>
                                  <p:childTnLst>
                                    <p:set>
                                      <p:cBhvr>
                                        <p:cTn id="131" dur="1" fill="hold">
                                          <p:stCondLst>
                                            <p:cond delay="0"/>
                                          </p:stCondLst>
                                        </p:cTn>
                                        <p:tgtEl>
                                          <p:spTgt spid="7216"/>
                                        </p:tgtEl>
                                        <p:attrNameLst>
                                          <p:attrName>style.visibility</p:attrName>
                                        </p:attrNameLst>
                                      </p:cBhvr>
                                      <p:to>
                                        <p:strVal val="visible"/>
                                      </p:to>
                                    </p:set>
                                    <p:animEffect transition="in" filter="randombar(horizontal)">
                                      <p:cBhvr>
                                        <p:cTn id="132" dur="500"/>
                                        <p:tgtEl>
                                          <p:spTgt spid="7216"/>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xit" presetSubtype="4" fill="hold" nodeType="clickEffect">
                                  <p:stCondLst>
                                    <p:cond delay="0"/>
                                  </p:stCondLst>
                                  <p:childTnLst>
                                    <p:animEffect transition="out" filter="wipe(down)">
                                      <p:cBhvr>
                                        <p:cTn id="136" dur="500"/>
                                        <p:tgtEl>
                                          <p:spTgt spid="7216"/>
                                        </p:tgtEl>
                                      </p:cBhvr>
                                    </p:animEffect>
                                    <p:set>
                                      <p:cBhvr>
                                        <p:cTn id="137" dur="1" fill="hold">
                                          <p:stCondLst>
                                            <p:cond delay="499"/>
                                          </p:stCondLst>
                                        </p:cTn>
                                        <p:tgtEl>
                                          <p:spTgt spid="7216"/>
                                        </p:tgtEl>
                                        <p:attrNameLst>
                                          <p:attrName>style.visibility</p:attrName>
                                        </p:attrNameLst>
                                      </p:cBhvr>
                                      <p:to>
                                        <p:strVal val="hidden"/>
                                      </p:to>
                                    </p:set>
                                  </p:childTnLst>
                                </p:cTn>
                              </p:par>
                              <p:par>
                                <p:cTn id="138" presetID="22" presetClass="exit" presetSubtype="4" fill="hold" nodeType="withEffect">
                                  <p:stCondLst>
                                    <p:cond delay="0"/>
                                  </p:stCondLst>
                                  <p:childTnLst>
                                    <p:animEffect transition="out" filter="wipe(down)">
                                      <p:cBhvr>
                                        <p:cTn id="139" dur="500"/>
                                        <p:tgtEl>
                                          <p:spTgt spid="7215"/>
                                        </p:tgtEl>
                                      </p:cBhvr>
                                    </p:animEffect>
                                    <p:set>
                                      <p:cBhvr>
                                        <p:cTn id="140" dur="1" fill="hold">
                                          <p:stCondLst>
                                            <p:cond delay="499"/>
                                          </p:stCondLst>
                                        </p:cTn>
                                        <p:tgtEl>
                                          <p:spTgt spid="7215"/>
                                        </p:tgtEl>
                                        <p:attrNameLst>
                                          <p:attrName>style.visibility</p:attrName>
                                        </p:attrNameLst>
                                      </p:cBhvr>
                                      <p:to>
                                        <p:strVal val="hidden"/>
                                      </p:to>
                                    </p:set>
                                  </p:childTnLst>
                                </p:cTn>
                              </p:par>
                              <p:par>
                                <p:cTn id="141" presetID="22" presetClass="exit" presetSubtype="4" fill="hold" nodeType="withEffect">
                                  <p:stCondLst>
                                    <p:cond delay="0"/>
                                  </p:stCondLst>
                                  <p:childTnLst>
                                    <p:animEffect transition="out" filter="wipe(down)">
                                      <p:cBhvr>
                                        <p:cTn id="142" dur="500"/>
                                        <p:tgtEl>
                                          <p:spTgt spid="7208"/>
                                        </p:tgtEl>
                                      </p:cBhvr>
                                    </p:animEffect>
                                    <p:set>
                                      <p:cBhvr>
                                        <p:cTn id="143" dur="1" fill="hold">
                                          <p:stCondLst>
                                            <p:cond delay="499"/>
                                          </p:stCondLst>
                                        </p:cTn>
                                        <p:tgtEl>
                                          <p:spTgt spid="7208"/>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24" presetClass="entr" presetSubtype="0" fill="hold" nodeType="clickEffect">
                                  <p:stCondLst>
                                    <p:cond delay="0"/>
                                  </p:stCondLst>
                                  <p:childTnLst>
                                    <p:set>
                                      <p:cBhvr>
                                        <p:cTn id="147" dur="1" fill="hold">
                                          <p:stCondLst>
                                            <p:cond delay="0"/>
                                          </p:stCondLst>
                                        </p:cTn>
                                        <p:tgtEl>
                                          <p:spTgt spid="7205"/>
                                        </p:tgtEl>
                                        <p:attrNameLst>
                                          <p:attrName>style.visibility</p:attrName>
                                        </p:attrNameLst>
                                      </p:cBhvr>
                                      <p:to>
                                        <p:strVal val="visible"/>
                                      </p:to>
                                    </p:set>
                                    <p:anim to="" calcmode="lin" valueType="num">
                                      <p:cBhvr>
                                        <p:cTn id="148" dur="1" fill="hold"/>
                                        <p:tgtEl>
                                          <p:spTgt spid="7205"/>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5" grpId="0" animBg="1"/>
      <p:bldP spid="7206" grpId="0" animBg="1"/>
      <p:bldP spid="7206" grpId="1" animBg="1"/>
      <p:bldP spid="7206" grpId="2" animBg="1"/>
      <p:bldP spid="7207" grpId="0" animBg="1"/>
      <p:bldP spid="7207" grpId="1" animBg="1"/>
      <p:bldP spid="7207" grpId="2" animBg="1"/>
      <p:bldP spid="7208" grpId="0" animBg="1"/>
      <p:bldP spid="7208" grpId="1" animBg="1"/>
      <p:bldP spid="7208" grpId="2" animBg="1"/>
      <p:bldP spid="7210" grpId="0" animBg="1"/>
      <p:bldP spid="7210" grpId="1" animBg="1"/>
      <p:bldP spid="7212" grpId="0" animBg="1"/>
      <p:bldP spid="7212" grpId="1" animBg="1"/>
      <p:bldP spid="7214" grpId="0" animBg="1"/>
      <p:bldP spid="7214" grpId="1" animBg="1"/>
      <p:bldP spid="7216" grpId="0" animBg="1"/>
      <p:bldP spid="7216" grpId="1" animBg="1"/>
      <p:bldP spid="7218" grpId="0" animBg="1"/>
      <p:bldP spid="721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23" descr="2hz4jtd"/>
          <p:cNvPicPr>
            <a:picLocks noChangeAspect="1"/>
          </p:cNvPicPr>
          <p:nvPr/>
        </p:nvPicPr>
        <p:blipFill>
          <a:blip r:embed="rId1"/>
          <a:stretch>
            <a:fillRect/>
          </a:stretch>
        </p:blipFill>
        <p:spPr>
          <a:xfrm>
            <a:off x="-304800" y="-228600"/>
            <a:ext cx="9753600" cy="7315200"/>
          </a:xfrm>
          <a:prstGeom prst="rect">
            <a:avLst/>
          </a:prstGeom>
          <a:noFill/>
          <a:ln w="9525">
            <a:noFill/>
          </a:ln>
        </p:spPr>
      </p:pic>
      <p:pic>
        <p:nvPicPr>
          <p:cNvPr id="9246" name="Picture 30" descr="Buombuom"/>
          <p:cNvPicPr>
            <a:picLocks noChangeAspect="1"/>
          </p:cNvPicPr>
          <p:nvPr/>
        </p:nvPicPr>
        <p:blipFill>
          <a:blip r:embed="rId2"/>
          <a:stretch>
            <a:fillRect/>
          </a:stretch>
        </p:blipFill>
        <p:spPr>
          <a:xfrm>
            <a:off x="-457200" y="-228600"/>
            <a:ext cx="10210800" cy="7731125"/>
          </a:xfrm>
          <a:prstGeom prst="rect">
            <a:avLst/>
          </a:prstGeom>
          <a:noFill/>
          <a:ln w="9525">
            <a:noFill/>
          </a:ln>
        </p:spPr>
      </p:pic>
      <p:sp>
        <p:nvSpPr>
          <p:cNvPr id="9220" name="AutoShape 34"/>
          <p:cNvSpPr/>
          <p:nvPr/>
        </p:nvSpPr>
        <p:spPr>
          <a:xfrm rot="10800000">
            <a:off x="1143000" y="685800"/>
            <a:ext cx="2743200" cy="1143000"/>
          </a:xfrm>
          <a:prstGeom prst="upArrowCallout">
            <a:avLst>
              <a:gd name="adj1" fmla="val 60000"/>
              <a:gd name="adj2" fmla="val 60000"/>
              <a:gd name="adj3" fmla="val 16666"/>
              <a:gd name="adj4" fmla="val 66667"/>
            </a:avLst>
          </a:prstGeom>
          <a:solidFill>
            <a:schemeClr val="accent1"/>
          </a:solidFill>
          <a:ln w="9525" cap="flat" cmpd="sng">
            <a:solidFill>
              <a:schemeClr val="tx1"/>
            </a:solidFill>
            <a:prstDash val="solid"/>
            <a:miter/>
            <a:headEnd type="none" w="med" len="med"/>
            <a:tailEnd type="none" w="med" len="med"/>
          </a:ln>
        </p:spPr>
        <p:txBody>
          <a:bodyPr rot="10800000"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b="1" dirty="0">
                <a:latin typeface="Times New Roman" panose="02020603050405020304" pitchFamily="18" charset="0"/>
              </a:rPr>
              <a:t>Cánh bướm</a:t>
            </a:r>
            <a:endParaRPr lang="en-US" altLang="en-US" sz="3600" b="1" dirty="0">
              <a:latin typeface="Times New Roman" panose="02020603050405020304" pitchFamily="18" charset="0"/>
            </a:endParaRPr>
          </a:p>
        </p:txBody>
      </p:sp>
      <p:sp>
        <p:nvSpPr>
          <p:cNvPr id="9251" name="AutoShape 35"/>
          <p:cNvSpPr/>
          <p:nvPr/>
        </p:nvSpPr>
        <p:spPr>
          <a:xfrm>
            <a:off x="5943600" y="762000"/>
            <a:ext cx="2286000" cy="609600"/>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b="1" dirty="0">
                <a:latin typeface="Times New Roman" panose="02020603050405020304" pitchFamily="18" charset="0"/>
              </a:rPr>
              <a:t>Râu bướm</a:t>
            </a:r>
            <a:endParaRPr lang="en-US" altLang="en-US" sz="3600" b="1" dirty="0">
              <a:latin typeface="Times New Roman" panose="02020603050405020304" pitchFamily="18" charset="0"/>
            </a:endParaRPr>
          </a:p>
        </p:txBody>
      </p:sp>
      <p:sp>
        <p:nvSpPr>
          <p:cNvPr id="9252" name="Line 36"/>
          <p:cNvSpPr/>
          <p:nvPr/>
        </p:nvSpPr>
        <p:spPr>
          <a:xfrm flipH="1" flipV="1">
            <a:off x="7391400" y="1295400"/>
            <a:ext cx="152400" cy="685800"/>
          </a:xfrm>
          <a:prstGeom prst="line">
            <a:avLst/>
          </a:prstGeom>
          <a:ln w="38100" cap="flat" cmpd="sng">
            <a:solidFill>
              <a:schemeClr val="tx1"/>
            </a:solidFill>
            <a:prstDash val="solid"/>
            <a:headEnd type="none" w="med" len="med"/>
            <a:tailEnd type="triangle" w="med" len="med"/>
          </a:ln>
        </p:spPr>
      </p:sp>
      <p:sp>
        <p:nvSpPr>
          <p:cNvPr id="9253" name="Line 37"/>
          <p:cNvSpPr/>
          <p:nvPr/>
        </p:nvSpPr>
        <p:spPr>
          <a:xfrm flipH="1">
            <a:off x="3657600" y="3048000"/>
            <a:ext cx="3962400" cy="457200"/>
          </a:xfrm>
          <a:prstGeom prst="line">
            <a:avLst/>
          </a:prstGeom>
          <a:ln w="38100" cap="flat" cmpd="sng">
            <a:solidFill>
              <a:srgbClr val="0000FF"/>
            </a:solidFill>
            <a:prstDash val="solid"/>
            <a:headEnd type="none" w="med" len="med"/>
            <a:tailEnd type="triangle" w="med" len="med"/>
          </a:ln>
        </p:spPr>
      </p:sp>
      <p:sp>
        <p:nvSpPr>
          <p:cNvPr id="9254" name="Rectangle 38"/>
          <p:cNvSpPr/>
          <p:nvPr/>
        </p:nvSpPr>
        <p:spPr>
          <a:xfrm>
            <a:off x="1219200" y="2971800"/>
            <a:ext cx="2438400" cy="7620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b="1" dirty="0">
                <a:latin typeface="Times New Roman" panose="02020603050405020304" pitchFamily="18" charset="0"/>
              </a:rPr>
              <a:t>Chân bướm</a:t>
            </a:r>
            <a:endParaRPr lang="en-US" altLang="en-US" sz="3600" b="1" dirty="0">
              <a:latin typeface="Times New Roman" panose="02020603050405020304" pitchFamily="18" charset="0"/>
            </a:endParaRPr>
          </a:p>
        </p:txBody>
      </p:sp>
      <p:sp>
        <p:nvSpPr>
          <p:cNvPr id="9255" name="Line 39"/>
          <p:cNvSpPr/>
          <p:nvPr/>
        </p:nvSpPr>
        <p:spPr>
          <a:xfrm flipV="1">
            <a:off x="6781800" y="4114800"/>
            <a:ext cx="1447800" cy="762000"/>
          </a:xfrm>
          <a:prstGeom prst="line">
            <a:avLst/>
          </a:prstGeom>
          <a:ln w="57150" cap="flat" cmpd="sng">
            <a:solidFill>
              <a:srgbClr val="0000FF"/>
            </a:solidFill>
            <a:prstDash val="solid"/>
            <a:headEnd type="none" w="med" len="med"/>
            <a:tailEnd type="triangle" w="med" len="med"/>
          </a:ln>
        </p:spPr>
      </p:sp>
      <p:sp>
        <p:nvSpPr>
          <p:cNvPr id="9256" name="Rectangle 40"/>
          <p:cNvSpPr/>
          <p:nvPr/>
        </p:nvSpPr>
        <p:spPr>
          <a:xfrm>
            <a:off x="7162800" y="3505200"/>
            <a:ext cx="2209800" cy="609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b="1" dirty="0">
                <a:latin typeface="Times New Roman" panose="02020603050405020304" pitchFamily="18" charset="0"/>
              </a:rPr>
              <a:t>Bụng bướm</a:t>
            </a:r>
            <a:endParaRPr lang="en-US" altLang="en-US" sz="3600" b="1" dirty="0">
              <a:latin typeface="Times New Roman" panose="02020603050405020304" pitchFamily="18" charset="0"/>
            </a:endParaRPr>
          </a:p>
        </p:txBody>
      </p:sp>
      <p:sp>
        <p:nvSpPr>
          <p:cNvPr id="9257" name="Line 41"/>
          <p:cNvSpPr/>
          <p:nvPr/>
        </p:nvSpPr>
        <p:spPr>
          <a:xfrm flipH="1" flipV="1">
            <a:off x="6019800" y="1600200"/>
            <a:ext cx="1600200" cy="1143000"/>
          </a:xfrm>
          <a:prstGeom prst="line">
            <a:avLst/>
          </a:prstGeom>
          <a:ln w="38100" cap="flat" cmpd="sng">
            <a:solidFill>
              <a:srgbClr val="0000FF"/>
            </a:solidFill>
            <a:prstDash val="solid"/>
            <a:headEnd type="none" w="med" len="med"/>
            <a:tailEnd type="triangle" w="med" len="med"/>
          </a:ln>
        </p:spPr>
      </p:sp>
      <p:sp>
        <p:nvSpPr>
          <p:cNvPr id="9258" name="Oval 42"/>
          <p:cNvSpPr/>
          <p:nvPr/>
        </p:nvSpPr>
        <p:spPr>
          <a:xfrm>
            <a:off x="3886200" y="762000"/>
            <a:ext cx="2514600" cy="10668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b="1" dirty="0">
                <a:latin typeface="Times New Roman" panose="02020603050405020304" pitchFamily="18" charset="0"/>
              </a:rPr>
              <a:t>Vòi bướm</a:t>
            </a:r>
            <a:endParaRPr lang="en-US" altLang="en-US" sz="3600" b="1" dirty="0">
              <a:latin typeface="Times New Roman" panose="02020603050405020304" pitchFamily="18" charset="0"/>
            </a:endParaRPr>
          </a:p>
        </p:txBody>
      </p:sp>
      <p:sp>
        <p:nvSpPr>
          <p:cNvPr id="13" name="Text Box 37"/>
          <p:cNvSpPr txBox="1"/>
          <p:nvPr/>
        </p:nvSpPr>
        <p:spPr>
          <a:xfrm>
            <a:off x="152400" y="5181600"/>
            <a:ext cx="8991600" cy="1816100"/>
          </a:xfrm>
          <a:prstGeom prst="rect">
            <a:avLst/>
          </a:prstGeom>
          <a:solidFill>
            <a:srgbClr val="00FFFF"/>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b="1" dirty="0">
                <a:solidFill>
                  <a:srgbClr val="FF3300"/>
                </a:solidFill>
                <a:latin typeface="Times New Roman" panose="02020603050405020304" pitchFamily="18" charset="0"/>
              </a:rPr>
              <a:t>Bướm là côn trùng vừa có hại vừa có lợi: + hại khi là sau thi hại cây cối</a:t>
            </a:r>
            <a:endParaRPr lang="en-US" altLang="en-US" b="1" dirty="0">
              <a:solidFill>
                <a:srgbClr val="FF3300"/>
              </a:solidFill>
              <a:latin typeface="Times New Roman" panose="02020603050405020304" pitchFamily="18" charset="0"/>
            </a:endParaRPr>
          </a:p>
          <a:p>
            <a:pPr marL="0" lvl="0" indent="0" algn="ctr" eaLnBrk="1" hangingPunct="1">
              <a:spcBef>
                <a:spcPct val="50000"/>
              </a:spcBef>
              <a:buNone/>
            </a:pPr>
            <a:r>
              <a:rPr lang="en-US" altLang="en-US" b="1" dirty="0">
                <a:solidFill>
                  <a:srgbClr val="FF3300"/>
                </a:solidFill>
                <a:latin typeface="Times New Roman" panose="02020603050405020304" pitchFamily="18" charset="0"/>
              </a:rPr>
              <a:t>+ Lợi : Khi là bướm thị thụ phấn cho hoa</a:t>
            </a:r>
            <a:endParaRPr lang="en-US" altLang="en-US" b="1" dirty="0">
              <a:solidFill>
                <a:srgbClr val="FF3300"/>
              </a:solidFill>
              <a:latin typeface="Times New Roman" panose="02020603050405020304" pitchFamily="18" charset="0"/>
            </a:endParaRPr>
          </a:p>
        </p:txBody>
      </p:sp>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246"/>
                                        </p:tgtEl>
                                        <p:attrNameLst>
                                          <p:attrName>style.visibility</p:attrName>
                                        </p:attrNameLst>
                                      </p:cBhvr>
                                      <p:to>
                                        <p:strVal val="visible"/>
                                      </p:to>
                                    </p:set>
                                    <p:animEffect transition="in" filter="wheel(4)">
                                      <p:cBhvr>
                                        <p:cTn id="7" dur="2000"/>
                                        <p:tgtEl>
                                          <p:spTgt spid="924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9252"/>
                                        </p:tgtEl>
                                        <p:attrNameLst>
                                          <p:attrName>style.visibility</p:attrName>
                                        </p:attrNameLst>
                                      </p:cBhvr>
                                      <p:to>
                                        <p:strVal val="visible"/>
                                      </p:to>
                                    </p:set>
                                    <p:animEffect transition="in" filter="wedge">
                                      <p:cBhvr>
                                        <p:cTn id="12" dur="2000"/>
                                        <p:tgtEl>
                                          <p:spTgt spid="925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251"/>
                                        </p:tgtEl>
                                        <p:attrNameLst>
                                          <p:attrName>style.visibility</p:attrName>
                                        </p:attrNameLst>
                                      </p:cBhvr>
                                      <p:to>
                                        <p:strVal val="visible"/>
                                      </p:to>
                                    </p:set>
                                    <p:anim calcmode="lin" valueType="num">
                                      <p:cBhvr additive="base">
                                        <p:cTn id="17" dur="500" fill="hold"/>
                                        <p:tgtEl>
                                          <p:spTgt spid="9251"/>
                                        </p:tgtEl>
                                        <p:attrNameLst>
                                          <p:attrName>ppt_x</p:attrName>
                                        </p:attrNameLst>
                                      </p:cBhvr>
                                      <p:tavLst>
                                        <p:tav tm="0">
                                          <p:val>
                                            <p:strVal val="#ppt_x"/>
                                          </p:val>
                                        </p:tav>
                                        <p:tav tm="100000">
                                          <p:val>
                                            <p:strVal val="#ppt_x"/>
                                          </p:val>
                                        </p:tav>
                                      </p:tavLst>
                                    </p:anim>
                                    <p:anim calcmode="lin" valueType="num">
                                      <p:cBhvr additive="base">
                                        <p:cTn id="18" dur="500" fill="hold"/>
                                        <p:tgtEl>
                                          <p:spTgt spid="925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xit" presetSubtype="26" fill="hold" nodeType="clickEffect">
                                  <p:stCondLst>
                                    <p:cond delay="0"/>
                                  </p:stCondLst>
                                  <p:childTnLst>
                                    <p:animEffect transition="out" filter="barn(inHorizontal)">
                                      <p:cBhvr>
                                        <p:cTn id="22" dur="500"/>
                                        <p:tgtEl>
                                          <p:spTgt spid="9252"/>
                                        </p:tgtEl>
                                      </p:cBhvr>
                                    </p:animEffect>
                                    <p:set>
                                      <p:cBhvr>
                                        <p:cTn id="23" dur="1" fill="hold">
                                          <p:stCondLst>
                                            <p:cond delay="499"/>
                                          </p:stCondLst>
                                        </p:cTn>
                                        <p:tgtEl>
                                          <p:spTgt spid="9252"/>
                                        </p:tgtEl>
                                        <p:attrNameLst>
                                          <p:attrName>style.visibility</p:attrName>
                                        </p:attrNameLst>
                                      </p:cBhvr>
                                      <p:to>
                                        <p:strVal val="hidden"/>
                                      </p:to>
                                    </p:set>
                                  </p:childTnLst>
                                </p:cTn>
                              </p:par>
                              <p:par>
                                <p:cTn id="24" presetID="16" presetClass="exit" presetSubtype="26" fill="hold" nodeType="withEffect">
                                  <p:stCondLst>
                                    <p:cond delay="0"/>
                                  </p:stCondLst>
                                  <p:childTnLst>
                                    <p:animEffect transition="out" filter="barn(inHorizontal)">
                                      <p:cBhvr>
                                        <p:cTn id="25" dur="500"/>
                                        <p:tgtEl>
                                          <p:spTgt spid="9251"/>
                                        </p:tgtEl>
                                      </p:cBhvr>
                                    </p:animEffect>
                                    <p:set>
                                      <p:cBhvr>
                                        <p:cTn id="26" dur="1" fill="hold">
                                          <p:stCondLst>
                                            <p:cond delay="499"/>
                                          </p:stCondLst>
                                        </p:cTn>
                                        <p:tgtEl>
                                          <p:spTgt spid="925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257"/>
                                        </p:tgtEl>
                                        <p:attrNameLst>
                                          <p:attrName>style.visibility</p:attrName>
                                        </p:attrNameLst>
                                      </p:cBhvr>
                                      <p:to>
                                        <p:strVal val="visible"/>
                                      </p:to>
                                    </p:set>
                                    <p:animEffect transition="in" filter="wipe(down)">
                                      <p:cBhvr>
                                        <p:cTn id="31" dur="500"/>
                                        <p:tgtEl>
                                          <p:spTgt spid="925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9258"/>
                                        </p:tgtEl>
                                        <p:attrNameLst>
                                          <p:attrName>style.visibility</p:attrName>
                                        </p:attrNameLst>
                                      </p:cBhvr>
                                      <p:to>
                                        <p:strVal val="visible"/>
                                      </p:to>
                                    </p:set>
                                    <p:animEffect transition="in" filter="wipe(down)">
                                      <p:cBhvr>
                                        <p:cTn id="36" dur="500"/>
                                        <p:tgtEl>
                                          <p:spTgt spid="9258"/>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xit" presetSubtype="4" fill="hold" nodeType="clickEffect">
                                  <p:stCondLst>
                                    <p:cond delay="0"/>
                                  </p:stCondLst>
                                  <p:childTnLst>
                                    <p:animEffect transition="out" filter="wheel(4)">
                                      <p:cBhvr>
                                        <p:cTn id="40" dur="2000"/>
                                        <p:tgtEl>
                                          <p:spTgt spid="9258"/>
                                        </p:tgtEl>
                                      </p:cBhvr>
                                    </p:animEffect>
                                    <p:set>
                                      <p:cBhvr>
                                        <p:cTn id="41" dur="1" fill="hold">
                                          <p:stCondLst>
                                            <p:cond delay="1999"/>
                                          </p:stCondLst>
                                        </p:cTn>
                                        <p:tgtEl>
                                          <p:spTgt spid="9258"/>
                                        </p:tgtEl>
                                        <p:attrNameLst>
                                          <p:attrName>style.visibility</p:attrName>
                                        </p:attrNameLst>
                                      </p:cBhvr>
                                      <p:to>
                                        <p:strVal val="hidden"/>
                                      </p:to>
                                    </p:set>
                                  </p:childTnLst>
                                </p:cTn>
                              </p:par>
                              <p:par>
                                <p:cTn id="42" presetID="21" presetClass="exit" presetSubtype="4" fill="hold" nodeType="withEffect">
                                  <p:stCondLst>
                                    <p:cond delay="0"/>
                                  </p:stCondLst>
                                  <p:childTnLst>
                                    <p:animEffect transition="out" filter="wheel(4)">
                                      <p:cBhvr>
                                        <p:cTn id="43" dur="2000"/>
                                        <p:tgtEl>
                                          <p:spTgt spid="9257"/>
                                        </p:tgtEl>
                                      </p:cBhvr>
                                    </p:animEffect>
                                    <p:set>
                                      <p:cBhvr>
                                        <p:cTn id="44" dur="1" fill="hold">
                                          <p:stCondLst>
                                            <p:cond delay="1999"/>
                                          </p:stCondLst>
                                        </p:cTn>
                                        <p:tgtEl>
                                          <p:spTgt spid="925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9255"/>
                                        </p:tgtEl>
                                        <p:attrNameLst>
                                          <p:attrName>style.visibility</p:attrName>
                                        </p:attrNameLst>
                                      </p:cBhvr>
                                      <p:to>
                                        <p:strVal val="visible"/>
                                      </p:to>
                                    </p:set>
                                    <p:animEffect transition="in" filter="wipe(down)">
                                      <p:cBhvr>
                                        <p:cTn id="49" dur="500"/>
                                        <p:tgtEl>
                                          <p:spTgt spid="925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6" fill="hold" nodeType="clickEffect">
                                  <p:stCondLst>
                                    <p:cond delay="0"/>
                                  </p:stCondLst>
                                  <p:childTnLst>
                                    <p:set>
                                      <p:cBhvr>
                                        <p:cTn id="53" dur="1" fill="hold">
                                          <p:stCondLst>
                                            <p:cond delay="0"/>
                                          </p:stCondLst>
                                        </p:cTn>
                                        <p:tgtEl>
                                          <p:spTgt spid="9256"/>
                                        </p:tgtEl>
                                        <p:attrNameLst>
                                          <p:attrName>style.visibility</p:attrName>
                                        </p:attrNameLst>
                                      </p:cBhvr>
                                      <p:to>
                                        <p:strVal val="visible"/>
                                      </p:to>
                                    </p:set>
                                    <p:animEffect transition="in" filter="barn(inHorizontal)">
                                      <p:cBhvr>
                                        <p:cTn id="54" dur="500"/>
                                        <p:tgtEl>
                                          <p:spTgt spid="9256"/>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xit" presetSubtype="4" fill="hold" nodeType="clickEffect">
                                  <p:stCondLst>
                                    <p:cond delay="0"/>
                                  </p:stCondLst>
                                  <p:childTnLst>
                                    <p:animEffect transition="out" filter="wheel(4)">
                                      <p:cBhvr>
                                        <p:cTn id="58" dur="2000"/>
                                        <p:tgtEl>
                                          <p:spTgt spid="9256"/>
                                        </p:tgtEl>
                                      </p:cBhvr>
                                    </p:animEffect>
                                    <p:set>
                                      <p:cBhvr>
                                        <p:cTn id="59" dur="1" fill="hold">
                                          <p:stCondLst>
                                            <p:cond delay="1999"/>
                                          </p:stCondLst>
                                        </p:cTn>
                                        <p:tgtEl>
                                          <p:spTgt spid="9256"/>
                                        </p:tgtEl>
                                        <p:attrNameLst>
                                          <p:attrName>style.visibility</p:attrName>
                                        </p:attrNameLst>
                                      </p:cBhvr>
                                      <p:to>
                                        <p:strVal val="hidden"/>
                                      </p:to>
                                    </p:set>
                                  </p:childTnLst>
                                </p:cTn>
                              </p:par>
                              <p:par>
                                <p:cTn id="60" presetID="21" presetClass="exit" presetSubtype="4" fill="hold" nodeType="withEffect">
                                  <p:stCondLst>
                                    <p:cond delay="0"/>
                                  </p:stCondLst>
                                  <p:childTnLst>
                                    <p:animEffect transition="out" filter="wheel(4)">
                                      <p:cBhvr>
                                        <p:cTn id="61" dur="2000"/>
                                        <p:tgtEl>
                                          <p:spTgt spid="9255"/>
                                        </p:tgtEl>
                                      </p:cBhvr>
                                    </p:animEffect>
                                    <p:set>
                                      <p:cBhvr>
                                        <p:cTn id="62" dur="1" fill="hold">
                                          <p:stCondLst>
                                            <p:cond delay="1999"/>
                                          </p:stCondLst>
                                        </p:cTn>
                                        <p:tgtEl>
                                          <p:spTgt spid="925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9253"/>
                                        </p:tgtEl>
                                        <p:attrNameLst>
                                          <p:attrName>style.visibility</p:attrName>
                                        </p:attrNameLst>
                                      </p:cBhvr>
                                      <p:to>
                                        <p:strVal val="visible"/>
                                      </p:to>
                                    </p:set>
                                    <p:animEffect transition="in" filter="wipe(down)">
                                      <p:cBhvr>
                                        <p:cTn id="67" dur="500"/>
                                        <p:tgtEl>
                                          <p:spTgt spid="9253"/>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nodeType="clickEffect">
                                  <p:stCondLst>
                                    <p:cond delay="0"/>
                                  </p:stCondLst>
                                  <p:childTnLst>
                                    <p:set>
                                      <p:cBhvr>
                                        <p:cTn id="71" dur="1" fill="hold">
                                          <p:stCondLst>
                                            <p:cond delay="0"/>
                                          </p:stCondLst>
                                        </p:cTn>
                                        <p:tgtEl>
                                          <p:spTgt spid="9254"/>
                                        </p:tgtEl>
                                        <p:attrNameLst>
                                          <p:attrName>style.visibility</p:attrName>
                                        </p:attrNameLst>
                                      </p:cBhvr>
                                      <p:to>
                                        <p:strVal val="visible"/>
                                      </p:to>
                                    </p:set>
                                    <p:animEffect transition="in" filter="diamond(in)">
                                      <p:cBhvr>
                                        <p:cTn id="72" dur="2000"/>
                                        <p:tgtEl>
                                          <p:spTgt spid="9254"/>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xit" presetSubtype="4" fill="hold" nodeType="clickEffect">
                                  <p:stCondLst>
                                    <p:cond delay="0"/>
                                  </p:stCondLst>
                                  <p:childTnLst>
                                    <p:animEffect transition="out" filter="wheel(4)">
                                      <p:cBhvr>
                                        <p:cTn id="76" dur="2000"/>
                                        <p:tgtEl>
                                          <p:spTgt spid="9254"/>
                                        </p:tgtEl>
                                      </p:cBhvr>
                                    </p:animEffect>
                                    <p:set>
                                      <p:cBhvr>
                                        <p:cTn id="77" dur="1" fill="hold">
                                          <p:stCondLst>
                                            <p:cond delay="1999"/>
                                          </p:stCondLst>
                                        </p:cTn>
                                        <p:tgtEl>
                                          <p:spTgt spid="9254"/>
                                        </p:tgtEl>
                                        <p:attrNameLst>
                                          <p:attrName>style.visibility</p:attrName>
                                        </p:attrNameLst>
                                      </p:cBhvr>
                                      <p:to>
                                        <p:strVal val="hidden"/>
                                      </p:to>
                                    </p:set>
                                  </p:childTnLst>
                                </p:cTn>
                              </p:par>
                              <p:par>
                                <p:cTn id="78" presetID="21" presetClass="exit" presetSubtype="4" fill="hold" nodeType="withEffect">
                                  <p:stCondLst>
                                    <p:cond delay="0"/>
                                  </p:stCondLst>
                                  <p:childTnLst>
                                    <p:animEffect transition="out" filter="wheel(4)">
                                      <p:cBhvr>
                                        <p:cTn id="79" dur="2000"/>
                                        <p:tgtEl>
                                          <p:spTgt spid="9253"/>
                                        </p:tgtEl>
                                      </p:cBhvr>
                                    </p:animEffect>
                                    <p:set>
                                      <p:cBhvr>
                                        <p:cTn id="80" dur="1" fill="hold">
                                          <p:stCondLst>
                                            <p:cond delay="1999"/>
                                          </p:stCondLst>
                                        </p:cTn>
                                        <p:tgtEl>
                                          <p:spTgt spid="925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8" presetClass="entr" presetSubtype="16" fill="hold" nodeType="clickEffect">
                                  <p:stCondLst>
                                    <p:cond delay="0"/>
                                  </p:stCondLst>
                                  <p:childTnLst>
                                    <p:set>
                                      <p:cBhvr>
                                        <p:cTn id="84" dur="1" fill="hold">
                                          <p:stCondLst>
                                            <p:cond delay="0"/>
                                          </p:stCondLst>
                                        </p:cTn>
                                        <p:tgtEl>
                                          <p:spTgt spid="9220"/>
                                        </p:tgtEl>
                                        <p:attrNameLst>
                                          <p:attrName>style.visibility</p:attrName>
                                        </p:attrNameLst>
                                      </p:cBhvr>
                                      <p:to>
                                        <p:strVal val="visible"/>
                                      </p:to>
                                    </p:set>
                                    <p:animEffect transition="in" filter="diamond(in)">
                                      <p:cBhvr>
                                        <p:cTn id="85" dur="2000"/>
                                        <p:tgtEl>
                                          <p:spTgt spid="9220"/>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xit" presetSubtype="16" fill="hold" nodeType="clickEffect">
                                  <p:stCondLst>
                                    <p:cond delay="0"/>
                                  </p:stCondLst>
                                  <p:childTnLst>
                                    <p:anim calcmode="lin" valueType="num">
                                      <p:cBhvr>
                                        <p:cTn id="89" dur="500"/>
                                        <p:tgtEl>
                                          <p:spTgt spid="9220"/>
                                        </p:tgtEl>
                                        <p:attrNameLst>
                                          <p:attrName>ppt_w</p:attrName>
                                        </p:attrNameLst>
                                      </p:cBhvr>
                                      <p:tavLst>
                                        <p:tav tm="0">
                                          <p:val>
                                            <p:strVal val="ppt_w"/>
                                          </p:val>
                                        </p:tav>
                                        <p:tav tm="100000">
                                          <p:val>
                                            <p:fltVal val="0.000000"/>
                                          </p:val>
                                        </p:tav>
                                      </p:tavLst>
                                    </p:anim>
                                    <p:anim calcmode="lin" valueType="num">
                                      <p:cBhvr>
                                        <p:cTn id="90" dur="500"/>
                                        <p:tgtEl>
                                          <p:spTgt spid="9220"/>
                                        </p:tgtEl>
                                        <p:attrNameLst>
                                          <p:attrName>ppt_h</p:attrName>
                                        </p:attrNameLst>
                                      </p:cBhvr>
                                      <p:tavLst>
                                        <p:tav tm="0">
                                          <p:val>
                                            <p:strVal val="ppt_h"/>
                                          </p:val>
                                        </p:tav>
                                        <p:tav tm="100000">
                                          <p:val>
                                            <p:fltVal val="0.000000"/>
                                          </p:val>
                                        </p:tav>
                                      </p:tavLst>
                                    </p:anim>
                                    <p:animEffect transition="out" filter="fade">
                                      <p:cBhvr>
                                        <p:cTn id="91" dur="500"/>
                                        <p:tgtEl>
                                          <p:spTgt spid="9220"/>
                                        </p:tgtEl>
                                      </p:cBhvr>
                                    </p:animEffect>
                                    <p:set>
                                      <p:cBhvr>
                                        <p:cTn id="92" dur="1" fill="hold">
                                          <p:stCondLst>
                                            <p:cond delay="499"/>
                                          </p:stCondLst>
                                        </p:cTn>
                                        <p:tgtEl>
                                          <p:spTgt spid="9220"/>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4" presetClass="entr" presetSubtype="0" fill="hold" nodeType="clickEffect">
                                  <p:stCondLst>
                                    <p:cond delay="0"/>
                                  </p:stCondLst>
                                  <p:childTnLst>
                                    <p:set>
                                      <p:cBhvr>
                                        <p:cTn id="96" dur="1" fill="hold">
                                          <p:stCondLst>
                                            <p:cond delay="0"/>
                                          </p:stCondLst>
                                        </p:cTn>
                                        <p:tgtEl>
                                          <p:spTgt spid="13"/>
                                        </p:tgtEl>
                                        <p:attrNameLst>
                                          <p:attrName>style.visibility</p:attrName>
                                        </p:attrNameLst>
                                      </p:cBhvr>
                                      <p:to>
                                        <p:strVal val="visible"/>
                                      </p:to>
                                    </p:set>
                                    <p:anim to="" calcmode="lin" valueType="num">
                                      <p:cBhvr>
                                        <p:cTn id="97" dur="1" fill="hold"/>
                                        <p:tgtEl>
                                          <p:spTgt spid="13"/>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0" grpId="1" animBg="1"/>
      <p:bldP spid="9251" grpId="0" animBg="1"/>
      <p:bldP spid="9251" grpId="1" animBg="1"/>
      <p:bldP spid="9254" grpId="0" animBg="1"/>
      <p:bldP spid="9254" grpId="1" animBg="1"/>
      <p:bldP spid="9256" grpId="0" animBg="1"/>
      <p:bldP spid="9256" grpId="1" animBg="1"/>
      <p:bldP spid="9258" grpId="0" animBg="1"/>
      <p:bldP spid="9258" grpId="1"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16" descr="PTIX"/>
          <p:cNvPicPr>
            <a:picLocks noChangeAspect="1"/>
          </p:cNvPicPr>
          <p:nvPr/>
        </p:nvPicPr>
        <p:blipFill>
          <a:blip r:embed="rId1"/>
          <a:stretch>
            <a:fillRect/>
          </a:stretch>
        </p:blipFill>
        <p:spPr>
          <a:xfrm>
            <a:off x="-304800" y="-228600"/>
            <a:ext cx="9753600" cy="7315200"/>
          </a:xfrm>
          <a:prstGeom prst="rect">
            <a:avLst/>
          </a:prstGeom>
          <a:noFill/>
          <a:ln w="9525">
            <a:noFill/>
          </a:ln>
        </p:spPr>
      </p:pic>
      <p:pic>
        <p:nvPicPr>
          <p:cNvPr id="10244" name="Picture 4" descr="090717095121-791-626"/>
          <p:cNvPicPr>
            <a:picLocks noChangeAspect="1"/>
          </p:cNvPicPr>
          <p:nvPr/>
        </p:nvPicPr>
        <p:blipFill>
          <a:blip r:embed="rId2"/>
          <a:stretch>
            <a:fillRect/>
          </a:stretch>
        </p:blipFill>
        <p:spPr>
          <a:xfrm>
            <a:off x="0" y="0"/>
            <a:ext cx="2438400" cy="2133600"/>
          </a:xfrm>
          <a:prstGeom prst="rect">
            <a:avLst/>
          </a:prstGeom>
          <a:noFill/>
          <a:ln w="9525">
            <a:noFill/>
          </a:ln>
        </p:spPr>
      </p:pic>
      <p:pic>
        <p:nvPicPr>
          <p:cNvPr id="10245" name="Picture 5" descr="Solenopsis-invicta"/>
          <p:cNvPicPr>
            <a:picLocks noChangeAspect="1"/>
          </p:cNvPicPr>
          <p:nvPr/>
        </p:nvPicPr>
        <p:blipFill>
          <a:blip r:embed="rId3"/>
          <a:stretch>
            <a:fillRect/>
          </a:stretch>
        </p:blipFill>
        <p:spPr>
          <a:xfrm>
            <a:off x="2438400" y="0"/>
            <a:ext cx="2286000" cy="2133600"/>
          </a:xfrm>
          <a:prstGeom prst="rect">
            <a:avLst/>
          </a:prstGeom>
          <a:noFill/>
          <a:ln w="9525">
            <a:noFill/>
          </a:ln>
        </p:spPr>
      </p:pic>
      <p:pic>
        <p:nvPicPr>
          <p:cNvPr id="10246" name="Picture 6" descr="Mantis_religiosa_BoNgua1"/>
          <p:cNvPicPr>
            <a:picLocks noChangeAspect="1"/>
          </p:cNvPicPr>
          <p:nvPr/>
        </p:nvPicPr>
        <p:blipFill>
          <a:blip r:embed="rId4"/>
          <a:stretch>
            <a:fillRect/>
          </a:stretch>
        </p:blipFill>
        <p:spPr>
          <a:xfrm>
            <a:off x="4724400" y="0"/>
            <a:ext cx="2209800" cy="2133600"/>
          </a:xfrm>
          <a:prstGeom prst="rect">
            <a:avLst/>
          </a:prstGeom>
          <a:noFill/>
          <a:ln w="9525">
            <a:noFill/>
          </a:ln>
        </p:spPr>
      </p:pic>
      <p:pic>
        <p:nvPicPr>
          <p:cNvPr id="10247" name="Picture 7" descr="081002023411-657-552"/>
          <p:cNvPicPr>
            <a:picLocks noChangeAspect="1"/>
          </p:cNvPicPr>
          <p:nvPr/>
        </p:nvPicPr>
        <p:blipFill>
          <a:blip r:embed="rId5"/>
          <a:stretch>
            <a:fillRect/>
          </a:stretch>
        </p:blipFill>
        <p:spPr>
          <a:xfrm>
            <a:off x="6934200" y="0"/>
            <a:ext cx="2209800" cy="2133600"/>
          </a:xfrm>
          <a:prstGeom prst="rect">
            <a:avLst/>
          </a:prstGeom>
          <a:noFill/>
          <a:ln w="9525">
            <a:noFill/>
          </a:ln>
        </p:spPr>
      </p:pic>
      <p:pic>
        <p:nvPicPr>
          <p:cNvPr id="10248" name="Picture 8" descr="54023_poster2000"/>
          <p:cNvPicPr>
            <a:picLocks noChangeAspect="1"/>
          </p:cNvPicPr>
          <p:nvPr/>
        </p:nvPicPr>
        <p:blipFill>
          <a:blip r:embed="rId6"/>
          <a:stretch>
            <a:fillRect/>
          </a:stretch>
        </p:blipFill>
        <p:spPr>
          <a:xfrm>
            <a:off x="0" y="2133600"/>
            <a:ext cx="2438400" cy="2286000"/>
          </a:xfrm>
          <a:prstGeom prst="rect">
            <a:avLst/>
          </a:prstGeom>
          <a:noFill/>
          <a:ln w="9525">
            <a:noFill/>
          </a:ln>
        </p:spPr>
      </p:pic>
      <p:pic>
        <p:nvPicPr>
          <p:cNvPr id="10249" name="Picture 9" descr="bo-xit"/>
          <p:cNvPicPr>
            <a:picLocks noChangeAspect="1"/>
          </p:cNvPicPr>
          <p:nvPr/>
        </p:nvPicPr>
        <p:blipFill>
          <a:blip r:embed="rId7"/>
          <a:stretch>
            <a:fillRect/>
          </a:stretch>
        </p:blipFill>
        <p:spPr>
          <a:xfrm>
            <a:off x="0" y="4419600"/>
            <a:ext cx="2438400" cy="2438400"/>
          </a:xfrm>
          <a:prstGeom prst="rect">
            <a:avLst/>
          </a:prstGeom>
          <a:noFill/>
          <a:ln w="9525">
            <a:noFill/>
          </a:ln>
        </p:spPr>
      </p:pic>
      <p:pic>
        <p:nvPicPr>
          <p:cNvPr id="10250" name="Picture 10" descr="ve2"/>
          <p:cNvPicPr>
            <a:picLocks noChangeAspect="1"/>
          </p:cNvPicPr>
          <p:nvPr/>
        </p:nvPicPr>
        <p:blipFill>
          <a:blip r:embed="rId8"/>
          <a:stretch>
            <a:fillRect/>
          </a:stretch>
        </p:blipFill>
        <p:spPr>
          <a:xfrm>
            <a:off x="2438400" y="2133600"/>
            <a:ext cx="2286000" cy="2286000"/>
          </a:xfrm>
          <a:prstGeom prst="rect">
            <a:avLst/>
          </a:prstGeom>
          <a:noFill/>
          <a:ln w="9525">
            <a:noFill/>
          </a:ln>
        </p:spPr>
      </p:pic>
      <p:pic>
        <p:nvPicPr>
          <p:cNvPr id="10251" name="Picture 11" descr="AroachL"/>
          <p:cNvPicPr>
            <a:picLocks noChangeAspect="1"/>
          </p:cNvPicPr>
          <p:nvPr/>
        </p:nvPicPr>
        <p:blipFill>
          <a:blip r:embed="rId9"/>
          <a:stretch>
            <a:fillRect/>
          </a:stretch>
        </p:blipFill>
        <p:spPr>
          <a:xfrm>
            <a:off x="4724400" y="2133600"/>
            <a:ext cx="2209800" cy="2286000"/>
          </a:xfrm>
          <a:prstGeom prst="rect">
            <a:avLst/>
          </a:prstGeom>
          <a:noFill/>
          <a:ln w="9525">
            <a:noFill/>
          </a:ln>
        </p:spPr>
      </p:pic>
      <p:pic>
        <p:nvPicPr>
          <p:cNvPr id="10252" name="Picture 12" descr="sinhton29_92"/>
          <p:cNvPicPr>
            <a:picLocks noChangeAspect="1"/>
          </p:cNvPicPr>
          <p:nvPr/>
        </p:nvPicPr>
        <p:blipFill>
          <a:blip r:embed="rId10"/>
          <a:stretch>
            <a:fillRect/>
          </a:stretch>
        </p:blipFill>
        <p:spPr>
          <a:xfrm>
            <a:off x="6934200" y="2209800"/>
            <a:ext cx="2209800" cy="2205038"/>
          </a:xfrm>
          <a:prstGeom prst="rect">
            <a:avLst/>
          </a:prstGeom>
          <a:noFill/>
          <a:ln w="9525">
            <a:noFill/>
          </a:ln>
        </p:spPr>
      </p:pic>
      <p:pic>
        <p:nvPicPr>
          <p:cNvPr id="10253" name="Picture 13" descr="1300104912e0d69849b"/>
          <p:cNvPicPr>
            <a:picLocks noChangeAspect="1"/>
          </p:cNvPicPr>
          <p:nvPr/>
        </p:nvPicPr>
        <p:blipFill>
          <a:blip r:embed="rId11"/>
          <a:stretch>
            <a:fillRect/>
          </a:stretch>
        </p:blipFill>
        <p:spPr>
          <a:xfrm>
            <a:off x="2438400" y="4419600"/>
            <a:ext cx="2286000" cy="2438400"/>
          </a:xfrm>
          <a:prstGeom prst="rect">
            <a:avLst/>
          </a:prstGeom>
          <a:noFill/>
          <a:ln w="9525">
            <a:noFill/>
          </a:ln>
        </p:spPr>
      </p:pic>
      <p:pic>
        <p:nvPicPr>
          <p:cNvPr id="10254" name="Picture 14" descr="200962594810_termite-control5B15D_(2209454)"/>
          <p:cNvPicPr>
            <a:picLocks noChangeAspect="1"/>
          </p:cNvPicPr>
          <p:nvPr/>
        </p:nvPicPr>
        <p:blipFill>
          <a:blip r:embed="rId12"/>
          <a:stretch>
            <a:fillRect/>
          </a:stretch>
        </p:blipFill>
        <p:spPr>
          <a:xfrm>
            <a:off x="4724400" y="4419600"/>
            <a:ext cx="2209800" cy="2438400"/>
          </a:xfrm>
          <a:prstGeom prst="rect">
            <a:avLst/>
          </a:prstGeom>
          <a:noFill/>
          <a:ln w="9525">
            <a:noFill/>
          </a:ln>
        </p:spPr>
      </p:pic>
      <p:pic>
        <p:nvPicPr>
          <p:cNvPr id="10255" name="Picture 15" descr="090603171333-197-584"/>
          <p:cNvPicPr>
            <a:picLocks noChangeAspect="1"/>
          </p:cNvPicPr>
          <p:nvPr/>
        </p:nvPicPr>
        <p:blipFill>
          <a:blip r:embed="rId13"/>
          <a:stretch>
            <a:fillRect/>
          </a:stretch>
        </p:blipFill>
        <p:spPr>
          <a:xfrm>
            <a:off x="6929438" y="4419600"/>
            <a:ext cx="2214562" cy="24384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randombar(horizontal)">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wipe(down)">
                                      <p:cBhvr>
                                        <p:cTn id="12" dur="500"/>
                                        <p:tgtEl>
                                          <p:spTgt spid="1024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246"/>
                                        </p:tgtEl>
                                        <p:attrNameLst>
                                          <p:attrName>style.visibility</p:attrName>
                                        </p:attrNameLst>
                                      </p:cBhvr>
                                      <p:to>
                                        <p:strVal val="visible"/>
                                      </p:to>
                                    </p:set>
                                    <p:animEffect transition="in" filter="diamond(in)">
                                      <p:cBhvr>
                                        <p:cTn id="17" dur="2000"/>
                                        <p:tgtEl>
                                          <p:spTgt spid="1024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247"/>
                                        </p:tgtEl>
                                        <p:attrNameLst>
                                          <p:attrName>style.visibility</p:attrName>
                                        </p:attrNameLst>
                                      </p:cBhvr>
                                      <p:to>
                                        <p:strVal val="visible"/>
                                      </p:to>
                                    </p:set>
                                    <p:animEffect transition="in" filter="dissolve">
                                      <p:cBhvr>
                                        <p:cTn id="22" dur="500"/>
                                        <p:tgtEl>
                                          <p:spTgt spid="1024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248"/>
                                        </p:tgtEl>
                                        <p:attrNameLst>
                                          <p:attrName>style.visibility</p:attrName>
                                        </p:attrNameLst>
                                      </p:cBhvr>
                                      <p:to>
                                        <p:strVal val="visible"/>
                                      </p:to>
                                    </p:set>
                                    <p:animEffect transition="in" filter="dissolve">
                                      <p:cBhvr>
                                        <p:cTn id="27" dur="500"/>
                                        <p:tgtEl>
                                          <p:spTgt spid="1024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0250"/>
                                        </p:tgtEl>
                                        <p:attrNameLst>
                                          <p:attrName>style.visibility</p:attrName>
                                        </p:attrNameLst>
                                      </p:cBhvr>
                                      <p:to>
                                        <p:strVal val="visible"/>
                                      </p:to>
                                    </p:set>
                                    <p:animEffect transition="in" filter="diamond(in)">
                                      <p:cBhvr>
                                        <p:cTn id="32" dur="2000"/>
                                        <p:tgtEl>
                                          <p:spTgt spid="10250"/>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10251"/>
                                        </p:tgtEl>
                                        <p:attrNameLst>
                                          <p:attrName>style.visibility</p:attrName>
                                        </p:attrNameLst>
                                      </p:cBhvr>
                                      <p:to>
                                        <p:strVal val="visible"/>
                                      </p:to>
                                    </p:set>
                                    <p:animEffect transition="in" filter="wedge">
                                      <p:cBhvr>
                                        <p:cTn id="37" dur="2000"/>
                                        <p:tgtEl>
                                          <p:spTgt spid="1025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252"/>
                                        </p:tgtEl>
                                        <p:attrNameLst>
                                          <p:attrName>style.visibility</p:attrName>
                                        </p:attrNameLst>
                                      </p:cBhvr>
                                      <p:to>
                                        <p:strVal val="visible"/>
                                      </p:to>
                                    </p:set>
                                    <p:animEffect transition="in" filter="wipe(down)">
                                      <p:cBhvr>
                                        <p:cTn id="42" dur="500"/>
                                        <p:tgtEl>
                                          <p:spTgt spid="1025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0249"/>
                                        </p:tgtEl>
                                        <p:attrNameLst>
                                          <p:attrName>style.visibility</p:attrName>
                                        </p:attrNameLst>
                                      </p:cBhvr>
                                      <p:to>
                                        <p:strVal val="visible"/>
                                      </p:to>
                                    </p:set>
                                    <p:animEffect transition="in" filter="checkerboard(across)">
                                      <p:cBhvr>
                                        <p:cTn id="47" dur="500"/>
                                        <p:tgtEl>
                                          <p:spTgt spid="10249"/>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nodeType="clickEffect">
                                  <p:stCondLst>
                                    <p:cond delay="0"/>
                                  </p:stCondLst>
                                  <p:childTnLst>
                                    <p:set>
                                      <p:cBhvr>
                                        <p:cTn id="51" dur="1" fill="hold">
                                          <p:stCondLst>
                                            <p:cond delay="0"/>
                                          </p:stCondLst>
                                        </p:cTn>
                                        <p:tgtEl>
                                          <p:spTgt spid="10253"/>
                                        </p:tgtEl>
                                        <p:attrNameLst>
                                          <p:attrName>style.visibility</p:attrName>
                                        </p:attrNameLst>
                                      </p:cBhvr>
                                      <p:to>
                                        <p:strVal val="visible"/>
                                      </p:to>
                                    </p:set>
                                    <p:animEffect transition="in" filter="wedge">
                                      <p:cBhvr>
                                        <p:cTn id="52" dur="2000"/>
                                        <p:tgtEl>
                                          <p:spTgt spid="10253"/>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0254"/>
                                        </p:tgtEl>
                                        <p:attrNameLst>
                                          <p:attrName>style.visibility</p:attrName>
                                        </p:attrNameLst>
                                      </p:cBhvr>
                                      <p:to>
                                        <p:strVal val="visible"/>
                                      </p:to>
                                    </p:set>
                                    <p:anim calcmode="lin" valueType="num">
                                      <p:cBhvr additive="base">
                                        <p:cTn id="57" dur="500" fill="hold"/>
                                        <p:tgtEl>
                                          <p:spTgt spid="10254"/>
                                        </p:tgtEl>
                                        <p:attrNameLst>
                                          <p:attrName>ppt_x</p:attrName>
                                        </p:attrNameLst>
                                      </p:cBhvr>
                                      <p:tavLst>
                                        <p:tav tm="0">
                                          <p:val>
                                            <p:strVal val="#ppt_x"/>
                                          </p:val>
                                        </p:tav>
                                        <p:tav tm="100000">
                                          <p:val>
                                            <p:strVal val="#ppt_x"/>
                                          </p:val>
                                        </p:tav>
                                      </p:tavLst>
                                    </p:anim>
                                    <p:anim calcmode="lin" valueType="num">
                                      <p:cBhvr additive="base">
                                        <p:cTn id="58" dur="500" fill="hold"/>
                                        <p:tgtEl>
                                          <p:spTgt spid="1025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0" presetClass="entr" presetSubtype="0" fill="hold" nodeType="clickEffect">
                                  <p:stCondLst>
                                    <p:cond delay="0"/>
                                  </p:stCondLst>
                                  <p:childTnLst>
                                    <p:set>
                                      <p:cBhvr>
                                        <p:cTn id="62" dur="1" fill="hold">
                                          <p:stCondLst>
                                            <p:cond delay="0"/>
                                          </p:stCondLst>
                                        </p:cTn>
                                        <p:tgtEl>
                                          <p:spTgt spid="10255"/>
                                        </p:tgtEl>
                                        <p:attrNameLst>
                                          <p:attrName>style.visibility</p:attrName>
                                        </p:attrNameLst>
                                      </p:cBhvr>
                                      <p:to>
                                        <p:strVal val="visible"/>
                                      </p:to>
                                    </p:set>
                                    <p:animEffect transition="in" filter="wedge">
                                      <p:cBhvr>
                                        <p:cTn id="63" dur="2000"/>
                                        <p:tgtEl>
                                          <p:spTgt spid="1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Layers</Template>
  <TotalTime>0</TotalTime>
  <Words>1385</Words>
  <Application>WPS Slides</Application>
  <PresentationFormat>On-screen Show (4:3)</PresentationFormat>
  <Paragraphs>107</Paragraphs>
  <Slides>17</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17</vt:i4>
      </vt:variant>
    </vt:vector>
  </HeadingPairs>
  <TitlesOfParts>
    <vt:vector size="28" baseType="lpstr">
      <vt:lpstr>Arial</vt:lpstr>
      <vt:lpstr>SimSun</vt:lpstr>
      <vt:lpstr>Wingdings</vt:lpstr>
      <vt:lpstr>Times New Roman</vt:lpstr>
      <vt:lpstr>Calibri</vt:lpstr>
      <vt:lpstr>.VnTime</vt:lpstr>
      <vt:lpstr>Segoe Print</vt:lpstr>
      <vt:lpstr>Microsoft YaHei</vt:lpstr>
      <vt:lpstr>Arial Unicode MS</vt:lpstr>
      <vt:lpstr>Default Design</vt:lpstr>
      <vt:lpstr>PowerPoint.Slide.8</vt:lpstr>
      <vt:lpstr>PowerPoint 演示文稿</vt:lpstr>
      <vt:lpstr>Lĩnh vực phát triển ngôn ngữ Chủ đề: Nghề Nghiệp Chủ đề nhánh: Nghề Nông Hoạt động: Khám phá khoa học Đề tài: Tìm hiểu về nghề nông Lớp: Lá – Chồi 2 Thời gian: 30 – 35 phút Người dạy: Lương Thị Thùy Trang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hoàng hương giang</cp:lastModifiedBy>
  <cp:revision>95</cp:revision>
  <dcterms:created xsi:type="dcterms:W3CDTF">2010-12-07T06:14:42Z</dcterms:created>
  <dcterms:modified xsi:type="dcterms:W3CDTF">2025-04-19T10:18:27Z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3BAF0489669446A9A67A3571730B1EAD_13</vt:lpwstr>
  </property>
  <property fmtid="{D5CDD505-2E9C-101B-9397-08002B2CF9AE}" pid="3" name="KSOProductBuildVer">
    <vt:lpwstr>1033-12.2.0.20795</vt:lpwstr>
  </property>
</Properties>
</file>