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3"/>
    <p:sldId id="288" r:id="rId4"/>
    <p:sldId id="343" r:id="rId5"/>
    <p:sldId id="344" r:id="rId6"/>
    <p:sldId id="345" r:id="rId7"/>
    <p:sldId id="346" r:id="rId8"/>
    <p:sldId id="347" r:id="rId9"/>
    <p:sldId id="349" r:id="rId10"/>
    <p:sldId id="290" r:id="rId11"/>
    <p:sldId id="351" r:id="rId12"/>
    <p:sldId id="352" r:id="rId13"/>
    <p:sldId id="353" r:id="rId15"/>
    <p:sldId id="354" r:id="rId16"/>
    <p:sldId id="355" r:id="rId17"/>
    <p:sldId id="356" r:id="rId18"/>
    <p:sldId id="357" r:id="rId19"/>
    <p:sldId id="359" r:id="rId20"/>
    <p:sldId id="360" r:id="rId21"/>
    <p:sldId id="361" r:id="rId22"/>
    <p:sldId id="362" r:id="rId23"/>
    <p:sldId id="363" r:id="rId24"/>
    <p:sldId id="364" r:id="rId25"/>
    <p:sldId id="329" r:id="rId26"/>
    <p:sldId id="330" r:id="rId27"/>
    <p:sldId id="331" r:id="rId28"/>
    <p:sldId id="332" r:id="rId29"/>
    <p:sldId id="365" r:id="rId30"/>
    <p:sldId id="366" r:id="rId31"/>
    <p:sldId id="310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FF0000"/>
    <a:srgbClr val="0000FF"/>
    <a:srgbClr val="FF3399"/>
    <a:srgbClr val="000000"/>
    <a:srgbClr val="66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9"/>
    <p:restoredTop sz="90766"/>
  </p:normalViewPr>
  <p:slideViewPr>
    <p:cSldViewPr showGuides="1">
      <p:cViewPr varScale="1">
        <p:scale>
          <a:sx n="66" d="100"/>
          <a:sy n="66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vi-VN" altLang="x-none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" name="Freeform 16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vi-VN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GIF"/><Relationship Id="rId8" Type="http://schemas.openxmlformats.org/officeDocument/2006/relationships/hyperlink" Target="http://room-9x.tk/" TargetMode="External"/><Relationship Id="rId7" Type="http://schemas.openxmlformats.org/officeDocument/2006/relationships/image" Target="../media/image4.png"/><Relationship Id="rId6" Type="http://schemas.microsoft.com/office/2007/relationships/media" Target="file:///D:\My%20Music\8%20-%20A%20Better%20Day.wav" TargetMode="External"/><Relationship Id="rId5" Type="http://schemas.openxmlformats.org/officeDocument/2006/relationships/audio" Target="file:///D:\My%20Music\8%20-%20A%20Better%20Day.wav" TargetMode="External"/><Relationship Id="rId4" Type="http://schemas.openxmlformats.org/officeDocument/2006/relationships/image" Target="../media/image3.png"/><Relationship Id="rId3" Type="http://schemas.microsoft.com/office/2007/relationships/media" Target="file:///D:\anh%20thao\Nhac\Nhacdao.mp3" TargetMode="External"/><Relationship Id="rId2" Type="http://schemas.openxmlformats.org/officeDocument/2006/relationships/audio" Target="file:///D:\anh%20thao\Nhac\Nhacdao.mp3" TargetMode="Externa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file:///E:\Be%20Bao%20An%20-%20Em%20Yeu%20Nha%20Em.mp3" TargetMode="External"/><Relationship Id="rId8" Type="http://schemas.openxmlformats.org/officeDocument/2006/relationships/image" Target="../media/image6.GIF"/><Relationship Id="rId7" Type="http://schemas.openxmlformats.org/officeDocument/2006/relationships/hyperlink" Target="http://room-9x.tk/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10" Type="http://schemas.microsoft.com/office/2007/relationships/media" Target="file:///E:\Be%20Bao%20An%20-%20Em%20Yeu%20Nha%20Em.mp3" TargetMode="External"/><Relationship Id="rId1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35.jpeg"/><Relationship Id="rId4" Type="http://schemas.openxmlformats.org/officeDocument/2006/relationships/image" Target="../media/image27.jpeg"/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2.GIF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6" Type="http://schemas.microsoft.com/office/2007/relationships/media" Target="file:///E:\V.A%20-%20Ng&#244;i%20Nh&#224;%20Thi-u%20Nhi%20Ch&#250;ng%20Em.mp3" TargetMode="External"/><Relationship Id="rId5" Type="http://schemas.openxmlformats.org/officeDocument/2006/relationships/audio" Target="file:///E:\V.A%20-%20Ng&#244;i%20Nh&#224;%20Thi-u%20Nhi%20Ch&#250;ng%20Em.mp3" TargetMode="External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4"/>
          <p:cNvGrpSpPr/>
          <p:nvPr/>
        </p:nvGrpSpPr>
        <p:grpSpPr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9236" name="Picture 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7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8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746"/>
              <a:ext cx="5760" cy="6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9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2012" name="Nhacda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13" name="8 - A Better Day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WordArt 30"/>
          <p:cNvSpPr>
            <a:spLocks noTextEdit="1"/>
          </p:cNvSpPr>
          <p:nvPr/>
        </p:nvSpPr>
        <p:spPr>
          <a:xfrm>
            <a:off x="2286000" y="25908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12700" cap="flat" cmpd="sng">
                  <a:solidFill>
                    <a:srgbClr val="46464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Lĩnh vực phát triển ngôn ngữ</a:t>
            </a:r>
            <a:endParaRPr lang="en-US" sz="4000" b="1">
              <a:ln w="12700" cap="flat" cmpd="sng">
                <a:solidFill>
                  <a:srgbClr val="464646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222" name="WordArt 31"/>
          <p:cNvSpPr>
            <a:spLocks noTextEdit="1"/>
          </p:cNvSpPr>
          <p:nvPr/>
        </p:nvSpPr>
        <p:spPr>
          <a:xfrm>
            <a:off x="1524000" y="914400"/>
            <a:ext cx="6400800" cy="41021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6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latin typeface="Times New Roman" panose="02020603050405020304" charset="0"/>
                <a:ea typeface="Times New Roman" panose="02020603050405020304" charset="0"/>
              </a:rPr>
              <a:t>Trường Mẫu Giáo Hoa Sim</a:t>
            </a:r>
            <a:endParaRPr lang="en-US" sz="36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9223" name="Picture 34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0292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35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7338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36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3340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37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57150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38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1910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39" descr="2075144j7mxkg61l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4267200"/>
            <a:ext cx="4572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WordArt 40"/>
          <p:cNvSpPr>
            <a:spLocks noTextEdit="1"/>
          </p:cNvSpPr>
          <p:nvPr/>
        </p:nvSpPr>
        <p:spPr>
          <a:xfrm>
            <a:off x="1447800" y="3581400"/>
            <a:ext cx="6734175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14"/>
              </a:avLst>
            </a:prstTxWarp>
            <a:normAutofit/>
          </a:bodyPr>
          <a:p>
            <a:pPr algn="ctr"/>
            <a:r>
              <a:rPr lang="en-US" sz="3600" b="1">
                <a:ln w="18000" cap="flat" cmpd="sng">
                  <a:solidFill>
                    <a:srgbClr val="FF000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Bài thơ: Em yêu nhà em</a:t>
            </a:r>
            <a:endParaRPr lang="en-US" sz="3600" b="1">
              <a:ln w="18000" cap="flat" cmpd="sng">
                <a:solidFill>
                  <a:srgbClr val="FF000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C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30" name="Picture 41" descr="657765pwysle0n6i">
            <a:hlinkClick r:id="rId8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4619625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42" descr="657765pwysle0n6i">
            <a:hlinkClick r:id="rId8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3429000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3" descr="657765pwysle0n6i">
            <a:hlinkClick r:id="rId8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5181600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44" descr="657765pwysle0n6i">
            <a:hlinkClick r:id="rId8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5775" y="4619625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4" name="WordArt 32"/>
          <p:cNvSpPr>
            <a:spLocks noTextEdit="1"/>
          </p:cNvSpPr>
          <p:nvPr/>
        </p:nvSpPr>
        <p:spPr>
          <a:xfrm>
            <a:off x="2209800" y="1295400"/>
            <a:ext cx="5105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2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Giáo án thao giảng chủ đề : Gia đình</a:t>
            </a:r>
            <a:endParaRPr lang="en-US" sz="320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235" name="WordArt 30"/>
          <p:cNvSpPr>
            <a:spLocks noTextEdit="1"/>
          </p:cNvSpPr>
          <p:nvPr/>
        </p:nvSpPr>
        <p:spPr>
          <a:xfrm>
            <a:off x="2606675" y="4720590"/>
            <a:ext cx="3623310" cy="770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  <a:scene3d>
              <a:camera prst="orthographicFront"/>
              <a:lightRig rig="threePt" dir="t"/>
            </a:scene3d>
          </a:bodyPr>
          <a:p>
            <a:pPr algn="ctr"/>
            <a:r>
              <a:rPr lang="en-US" sz="4665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GV: Nông Thị Hiệu</a:t>
            </a:r>
            <a:endParaRPr lang="en-US" sz="4665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4665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Ngày dạy: 25/10/2024</a:t>
            </a:r>
            <a:endParaRPr lang="en-US" sz="4665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4665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Năm học: 2024 - 2025</a:t>
            </a:r>
            <a:endParaRPr lang="en-US" sz="4665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12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674" name="Picture 2" descr="11nhatranh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5" name="Text Box 3"/>
          <p:cNvSpPr txBox="1"/>
          <p:nvPr/>
        </p:nvSpPr>
        <p:spPr>
          <a:xfrm>
            <a:off x="2133600" y="5562600"/>
            <a:ext cx="6248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latin typeface="Century Gothic" panose="020B0502020202020204" pitchFamily="34" charset="0"/>
              </a:rPr>
              <a:t>Chẳng đâu băng chính nhà em</a:t>
            </a:r>
            <a:endParaRPr sz="2800" dirty="0">
              <a:latin typeface="Century Gothic" panose="020B0502020202020204" pitchFamily="34" charset="0"/>
            </a:endParaRPr>
          </a:p>
          <a:p>
            <a:pPr algn="ctr"/>
            <a:r>
              <a:rPr sz="2800" dirty="0">
                <a:latin typeface="Century Gothic" panose="020B0502020202020204" pitchFamily="34" charset="0"/>
              </a:rPr>
              <a:t>Có đàn chim sẻ bên thềm líu lo</a:t>
            </a:r>
            <a:endParaRPr sz="2800" dirty="0">
              <a:latin typeface="Century Gothic" panose="020B0502020202020204" pitchFamily="34" charset="0"/>
            </a:endParaRPr>
          </a:p>
        </p:txBody>
      </p:sp>
      <p:pic>
        <p:nvPicPr>
          <p:cNvPr id="156676" name="Picture 4" descr="Bluebird05-animated-chick_in_f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767">
            <a:off x="0" y="762000"/>
            <a:ext cx="828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7" name="Picture 5" descr="Bluebird05-animated-chick_in_f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767">
            <a:off x="1981200" y="990600"/>
            <a:ext cx="828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8" name="Picture 6" descr="Bluebird05-animated-chick_in_f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767">
            <a:off x="381000" y="1600200"/>
            <a:ext cx="8286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9" name="Picture 7" descr="Bluebird05-animated-chick_in_f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767">
            <a:off x="990600" y="914400"/>
            <a:ext cx="828675" cy="828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7 0.00555 0.01163 0.00347 0.0302 0.00648 C 0.06475 0.01804 0.10173 0.01365 0.13645 0.0044 C 0.14236 0.00047 0.14791 -0.00462 0.15399 -0.00832 C 0.15711 -0.01017 0.16336 -0.01271 0.16336 -0.01271 C 0.175 -0.02797 0.1618 -0.01248 0.17291 -0.02104 C 0.19114 -0.03514 0.20538 -0.05341 0.22691 -0.05919 C 0.23715 -0.06566 0.24774 -0.07028 0.25868 -0.07398 C 0.26597 -0.08323 0.26979 -0.07976 0.2809 -0.07815 C 0.28784 -0.07514 0.29479 -0.07306 0.30156 -0.06959 C 0.30781 -0.06635 0.31319 -0.06104 0.31909 -0.0571 C 0.32118 -0.04832 0.32552 -0.04184 0.32864 -0.03375 C 0.33159 -0.0178 0.33507 0.00255 0.32534 0.0148 C 0.32187 0.03816 0.31805 0.04532 0.30312 0.05503 C 0.29687 0.06336 0.28819 0.06521 0.27934 0.06567 C 0.25069 0.06683 0.22222 0.06706 0.19357 0.06775 C 0.18385 0.07214 0.175 0.07931 0.1651 0.08255 C 0.15364 0.09249 0.1592 0.08948 0.14913 0.09318 C 0.1401 0.10521 0.12829 0.10983 0.12066 0.12486 C 0.11857 0.12902 0.11423 0.13758 0.11423 0.13758 C 0.11111 0.15029 0.11284 0.14382 0.10642 0.16486 C 0.10538 0.16833 0.10312 0.1755 0.10312 0.1755 C 0.09757 0.21388 0.09739 0.25873 0.11909 0.28763 C 0.12204 0.30359 0.13211 0.31006 0.14288 0.31515 C 0.15972 0.31446 0.17673 0.31469 0.19357 0.31284 C 0.19548 0.31261 0.1967 0.3096 0.19826 0.30868 C 0.20156 0.30683 0.20798 0.30451 0.20798 0.30451 C 0.21753 0.29619 0.22691 0.2874 0.23645 0.27908 C 0.23767 0.27792 0.23854 0.27631 0.23975 0.27492 C 0.24184 0.27261 0.24375 0.27029 0.246 0.26844 C 0.25191 0.26336 0.2585 0.2629 0.2651 0.26012 C 0.27882 0.24532 0.29392 0.23446 0.30642 0.21781 C 0.31441 0.20717 0.31857 0.19053 0.32691 0.17966 C 0.33697 0.16648 0.34184 0.15515 0.35086 0.13966 C 0.35642 0.13041 0.35503 0.13526 0.3618 0.12694 C 0.37638 0.10937 0.39253 0.09226 0.41111 0.08255 C 0.41927 0.07145 0.42882 0.06659 0.43628 0.05711 C 0.44965 0.04024 0.46736 0.02868 0.48246 0.0148 C 0.50451 -0.00578 0.52552 -0.02728 0.55243 -0.03583 C 0.55816 -0.03445 0.56423 -0.03445 0.56979 -0.03167 C 0.57204 -0.03052 0.57604 -0.01572 0.57621 -0.01479 C 0.57951 -0.00184 0.58194 0.01203 0.5842 0.02544 C 0.58229 0.05087 0.57847 0.06405 0.56979 0.08671 C 0.56493 0.09943 0.56666 0.10821 0.55868 0.11839 C 0.55208 0.13665 0.54479 0.14336 0.53316 0.15446 C 0.52691 0.16047 0.52118 0.16833 0.51406 0.17342 C 0.50173 0.18243 0.51059 0.1718 0.49843 0.18405 C 0.48697 0.19515 0.46927 0.21573 0.45538 0.22197 C 0.45 0.2296 0.44236 0.23561 0.43472 0.23885 C 0.42777 0.24625 0.41996 0.25157 0.41267 0.25804 C 0.40677 0.26336 0.40034 0.27145 0.39357 0.27492 C 0.38802 0.27769 0.38038 0.27931 0.37465 0.28116 C 0.36666 0.28833 0.35538 0.29133 0.34583 0.29388 C 0.32395 0.29249 0.31284 0.29064 0.29357 0.28555 C 0.28402 0.27654 0.26996 0.27261 0.25868 0.26844 C 0.25607 0.26636 0.25329 0.26451 0.25086 0.2622 C 0.24913 0.26035 0.24791 0.25758 0.246 0.25596 C 0.23923 0.24972 0.23072 0.24555 0.22378 0.23885 C 0.21736 0.23261 0.21406 0.22683 0.20642 0.22405 C 0.19757 0.21295 0.18732 0.20602 0.17777 0.19677 C 0.17204 0.19122 0.16788 0.18313 0.16197 0.17758 C 0.15243 0.15353 0.14375 0.13943 0.12534 0.12902 C 0.11892 0.12532 0.11128 0.12347 0.10468 0.12047 C 0.10156 0.11908 0.09531 0.11631 0.09531 0.11631 C 0.08628 0.11816 0.07586 0.11607 0.06822 0.12278 C 0.06666 0.12417 0.06666 0.12763 0.0651 0.12902 C 0.06284 0.1311 0.05972 0.1318 0.05711 0.13318 C 0.05364 0.13781 0.0493 0.14105 0.046 0.1459 C 0.04114 0.15307 0.03784 0.16185 0.03333 0.16925 C 0.02934 0.18521 0.02517 0.20139 0.02222 0.21781 C 0.02413 0.23839 0.02361 0.25157 0.0302 0.26844 C 0.03211 0.28093 0.03628 0.30937 0.04132 0.31931 C 0.04392 0.34105 0.05347 0.36093 0.0651 0.37642 C 0.06701 0.38428 0.07013 0.3896 0.07465 0.39538 C 0.07777 0.40787 0.075 0.39885 0.0842 0.41642 C 0.09357 0.43422 0.10086 0.44255 0.11423 0.45457 C 0.12083 0.46035 0.13368 0.47816 0.14132 0.48209 C 0.14913 0.48625 0.15711 0.48925 0.1651 0.49272 C 0.17395 0.49665 0.17777 0.50105 0.18732 0.50313 C 0.19392 0.50937 0.19791 0.50983 0.20642 0.51168 C 0.23402 0.52394 0.25937 0.50914 0.28576 0.50752 C 0.30694 0.50613 0.32795 0.5059 0.34913 0.50521 C 0.35503 0.50266 0.35885 0.49896 0.3651 0.49688 C 0.37447 0.48856 0.36423 0.49642 0.3776 0.49041 C 0.38333 0.48787 0.38784 0.48255 0.39357 0.48 C 0.40399 0.47076 0.41284 0.4629 0.42534 0.45873 C 0.43524 0.45018 0.4243 0.4585 0.43784 0.45249 C 0.4467 0.44879 0.45746 0.44047 0.4651 0.43561 C 0.47222 0.43076 0.4776 0.4222 0.48576 0.41873 C 0.49114 0.41087 0.50451 0.40602 0.5125 0.40394 C 0.52343 0.39422 0.51857 0.397 0.52673 0.3933 C 0.53385 0.38451 0.54062 0.39099 0.54583 0.39954 C 0.54826 0.40347 0.55243 0.41226 0.55243 0.41226 C 0.55364 0.42058 0.55972 0.44879 0.56024 0.45873 C 0.56059 0.46729 0.56024 0.47561 0.56024 0.48417 " pathEditMode="relative" ptsTypes="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7 0.00555 0.01163 0.00347 0.0302 0.00648 C 0.06475 0.01804 0.10173 0.01365 0.13645 0.0044 C 0.14236 0.00047 0.14791 -0.00462 0.15399 -0.00832 C 0.15711 -0.01017 0.16336 -0.01271 0.16336 -0.01271 C 0.175 -0.02797 0.1618 -0.01248 0.17291 -0.02104 C 0.19114 -0.03514 0.20538 -0.05341 0.22691 -0.05919 C 0.23715 -0.06566 0.24774 -0.07028 0.25868 -0.07398 C 0.26597 -0.08323 0.26979 -0.07976 0.2809 -0.07815 C 0.28784 -0.07514 0.29479 -0.07306 0.30156 -0.06959 C 0.30781 -0.06635 0.31319 -0.06104 0.31909 -0.0571 C 0.32118 -0.04832 0.32552 -0.04184 0.32864 -0.03375 C 0.33159 -0.0178 0.33507 0.00255 0.32534 0.0148 C 0.32187 0.03816 0.31805 0.04532 0.30312 0.05503 C 0.29687 0.06336 0.28819 0.06521 0.27934 0.06567 C 0.25069 0.06683 0.22222 0.06706 0.19357 0.06775 C 0.18385 0.07214 0.175 0.07931 0.1651 0.08255 C 0.15364 0.09249 0.1592 0.08948 0.14913 0.09318 C 0.1401 0.10521 0.12829 0.10983 0.12066 0.12486 C 0.11857 0.12902 0.11423 0.13758 0.11423 0.13758 C 0.11111 0.15029 0.11284 0.14382 0.10642 0.16486 C 0.10538 0.16833 0.10312 0.1755 0.10312 0.1755 C 0.09757 0.21388 0.09739 0.25873 0.11909 0.28763 C 0.12204 0.30359 0.13211 0.31006 0.14288 0.31515 C 0.15972 0.31446 0.17673 0.31469 0.19357 0.31284 C 0.19548 0.31261 0.1967 0.3096 0.19826 0.30868 C 0.20156 0.30683 0.20798 0.30451 0.20798 0.30451 C 0.21753 0.29619 0.22691 0.2874 0.23645 0.27908 C 0.23767 0.27792 0.23854 0.27631 0.23975 0.27492 C 0.24184 0.27261 0.24375 0.27029 0.246 0.26844 C 0.25191 0.26336 0.2585 0.2629 0.2651 0.26012 C 0.27882 0.24532 0.29392 0.23446 0.30642 0.21781 C 0.31441 0.20717 0.31857 0.19053 0.32691 0.17966 C 0.33697 0.16648 0.34184 0.15515 0.35086 0.13966 C 0.35642 0.13041 0.35503 0.13526 0.3618 0.12694 C 0.37638 0.10937 0.39253 0.09226 0.41111 0.08255 C 0.41927 0.07145 0.42882 0.06659 0.43628 0.05711 C 0.44965 0.04024 0.46736 0.02868 0.48246 0.0148 C 0.50451 -0.00578 0.52552 -0.02728 0.55243 -0.03583 C 0.55816 -0.03445 0.56423 -0.03445 0.56979 -0.03167 C 0.57204 -0.03052 0.57604 -0.01572 0.57621 -0.01479 C 0.57951 -0.00184 0.58194 0.01203 0.5842 0.02544 C 0.58229 0.05087 0.57847 0.06405 0.56979 0.08671 C 0.56493 0.09943 0.56666 0.10821 0.55868 0.11839 C 0.55208 0.13665 0.54479 0.14336 0.53316 0.15446 C 0.52691 0.16047 0.52118 0.16833 0.51406 0.17342 C 0.50173 0.18243 0.51059 0.1718 0.49843 0.18405 C 0.48697 0.19515 0.46927 0.21573 0.45538 0.22197 C 0.45 0.2296 0.44236 0.23561 0.43472 0.23885 C 0.42777 0.24625 0.41996 0.25157 0.41267 0.25804 C 0.40677 0.26336 0.40034 0.27145 0.39357 0.27492 C 0.38802 0.27769 0.38038 0.27931 0.37465 0.28116 C 0.36666 0.28833 0.35538 0.29133 0.34583 0.29388 C 0.32395 0.29249 0.31284 0.29064 0.29357 0.28555 C 0.28402 0.27654 0.26996 0.27261 0.25868 0.26844 C 0.25607 0.26636 0.25329 0.26451 0.25086 0.2622 C 0.24913 0.26035 0.24791 0.25758 0.246 0.25596 C 0.23923 0.24972 0.23072 0.24555 0.22378 0.23885 C 0.21736 0.23261 0.21406 0.22683 0.20642 0.22405 C 0.19757 0.21295 0.18732 0.20602 0.17777 0.19677 C 0.17204 0.19122 0.16788 0.18313 0.16197 0.17758 C 0.15243 0.15353 0.14375 0.13943 0.12534 0.12902 C 0.11892 0.12532 0.11128 0.12347 0.10468 0.12047 C 0.10156 0.11908 0.09531 0.11631 0.09531 0.11631 C 0.08628 0.11816 0.07586 0.11607 0.06822 0.12278 C 0.06666 0.12417 0.06666 0.12763 0.0651 0.12902 C 0.06284 0.1311 0.05972 0.1318 0.05711 0.13318 C 0.05364 0.13781 0.0493 0.14105 0.046 0.1459 C 0.04114 0.15307 0.03784 0.16185 0.03333 0.16925 C 0.02934 0.18521 0.02517 0.20139 0.02222 0.21781 C 0.02413 0.23839 0.02361 0.25157 0.0302 0.26844 C 0.03211 0.28093 0.03628 0.30937 0.04132 0.31931 C 0.04392 0.34105 0.05347 0.36093 0.0651 0.37642 C 0.06701 0.38428 0.07013 0.3896 0.07465 0.39538 C 0.07777 0.40787 0.075 0.39885 0.0842 0.41642 C 0.09357 0.43422 0.10086 0.44255 0.11423 0.45457 C 0.12083 0.46035 0.13368 0.47816 0.14132 0.48209 C 0.14913 0.48625 0.15711 0.48925 0.1651 0.49272 C 0.17395 0.49665 0.17777 0.50105 0.18732 0.50313 C 0.19392 0.50937 0.19791 0.50983 0.20642 0.51168 C 0.23402 0.52394 0.25937 0.50914 0.28576 0.50752 C 0.30694 0.50613 0.32795 0.5059 0.34913 0.50521 C 0.35503 0.50266 0.35885 0.49896 0.3651 0.49688 C 0.37447 0.48856 0.36423 0.49642 0.3776 0.49041 C 0.38333 0.48787 0.38784 0.48255 0.39357 0.48 C 0.40399 0.47076 0.41284 0.4629 0.42534 0.45873 C 0.43524 0.45018 0.4243 0.4585 0.43784 0.45249 C 0.4467 0.44879 0.45746 0.44047 0.4651 0.43561 C 0.47222 0.43076 0.4776 0.4222 0.48576 0.41873 C 0.49114 0.41087 0.50451 0.40602 0.5125 0.40394 C 0.52343 0.39422 0.51857 0.397 0.52673 0.3933 C 0.53385 0.38451 0.54062 0.39099 0.54583 0.39954 C 0.54826 0.40347 0.55243 0.41226 0.55243 0.41226 C 0.55364 0.42058 0.55972 0.44879 0.56024 0.45873 C 0.56059 0.46729 0.56024 0.47561 0.56024 0.48417 " pathEditMode="relative" ptsTypes="fffffffffffffffffffffffffffffffff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7 0.00555 0.01163 0.00347 0.0302 0.00648 C 0.06475 0.01804 0.10173 0.01365 0.13645 0.0044 C 0.14236 0.00047 0.14791 -0.00462 0.15399 -0.00832 C 0.15711 -0.01017 0.16336 -0.01271 0.16336 -0.01271 C 0.175 -0.02797 0.1618 -0.01248 0.17291 -0.02104 C 0.19114 -0.03514 0.20538 -0.05341 0.22691 -0.05919 C 0.23715 -0.06566 0.24774 -0.07028 0.25868 -0.07398 C 0.26597 -0.08323 0.26979 -0.07976 0.2809 -0.07815 C 0.28784 -0.07514 0.29479 -0.07306 0.30156 -0.06959 C 0.30781 -0.06635 0.31319 -0.06104 0.31909 -0.0571 C 0.32118 -0.04832 0.32552 -0.04184 0.32864 -0.03375 C 0.33159 -0.0178 0.33507 0.00255 0.32534 0.0148 C 0.32187 0.03816 0.31805 0.04532 0.30312 0.05503 C 0.29687 0.06336 0.28819 0.06521 0.27934 0.06567 C 0.25069 0.06683 0.22222 0.06706 0.19357 0.06775 C 0.18385 0.07214 0.175 0.07931 0.1651 0.08255 C 0.15364 0.09249 0.1592 0.08948 0.14913 0.09318 C 0.1401 0.10521 0.12829 0.10983 0.12066 0.12486 C 0.11857 0.12902 0.11423 0.13758 0.11423 0.13758 C 0.11111 0.15029 0.11284 0.14382 0.10642 0.16486 C 0.10538 0.16833 0.10312 0.1755 0.10312 0.1755 C 0.09757 0.21388 0.09739 0.25873 0.11909 0.28763 C 0.12204 0.30359 0.13211 0.31006 0.14288 0.31515 C 0.15972 0.31446 0.17673 0.31469 0.19357 0.31284 C 0.19548 0.31261 0.1967 0.3096 0.19826 0.30868 C 0.20156 0.30683 0.20798 0.30451 0.20798 0.30451 C 0.21753 0.29619 0.22691 0.2874 0.23645 0.27908 C 0.23767 0.27792 0.23854 0.27631 0.23975 0.27492 C 0.24184 0.27261 0.24375 0.27029 0.246 0.26844 C 0.25191 0.26336 0.2585 0.2629 0.2651 0.26012 C 0.27882 0.24532 0.29392 0.23446 0.30642 0.21781 C 0.31441 0.20717 0.31857 0.19053 0.32691 0.17966 C 0.33697 0.16648 0.34184 0.15515 0.35086 0.13966 C 0.35642 0.13041 0.35503 0.13526 0.3618 0.12694 C 0.37638 0.10937 0.39253 0.09226 0.41111 0.08255 C 0.41927 0.07145 0.42882 0.06659 0.43628 0.05711 C 0.44965 0.04024 0.46736 0.02868 0.48246 0.0148 C 0.50451 -0.00578 0.52552 -0.02728 0.55243 -0.03583 C 0.55816 -0.03445 0.56423 -0.03445 0.56979 -0.03167 C 0.57204 -0.03052 0.57604 -0.01572 0.57621 -0.01479 C 0.57951 -0.00184 0.58194 0.01203 0.5842 0.02544 C 0.58229 0.05087 0.57847 0.06405 0.56979 0.08671 C 0.56493 0.09943 0.56666 0.10821 0.55868 0.11839 C 0.55208 0.13665 0.54479 0.14336 0.53316 0.15446 C 0.52691 0.16047 0.52118 0.16833 0.51406 0.17342 C 0.50173 0.18243 0.51059 0.1718 0.49843 0.18405 C 0.48697 0.19515 0.46927 0.21573 0.45538 0.22197 C 0.45 0.2296 0.44236 0.23561 0.43472 0.23885 C 0.42777 0.24625 0.41996 0.25157 0.41267 0.25804 C 0.40677 0.26336 0.40034 0.27145 0.39357 0.27492 C 0.38802 0.27769 0.38038 0.27931 0.37465 0.28116 C 0.36666 0.28833 0.35538 0.29133 0.34583 0.29388 C 0.32395 0.29249 0.31284 0.29064 0.29357 0.28555 C 0.28402 0.27654 0.26996 0.27261 0.25868 0.26844 C 0.25607 0.26636 0.25329 0.26451 0.25086 0.2622 C 0.24913 0.26035 0.24791 0.25758 0.246 0.25596 C 0.23923 0.24972 0.23072 0.24555 0.22378 0.23885 C 0.21736 0.23261 0.21406 0.22683 0.20642 0.22405 C 0.19757 0.21295 0.18732 0.20602 0.17777 0.19677 C 0.17204 0.19122 0.16788 0.18313 0.16197 0.17758 C 0.15243 0.15353 0.14375 0.13943 0.12534 0.12902 C 0.11892 0.12532 0.11128 0.12347 0.10468 0.12047 C 0.10156 0.11908 0.09531 0.11631 0.09531 0.11631 C 0.08628 0.11816 0.07586 0.11607 0.06822 0.12278 C 0.06666 0.12417 0.06666 0.12763 0.0651 0.12902 C 0.06284 0.1311 0.05972 0.1318 0.05711 0.13318 C 0.05364 0.13781 0.0493 0.14105 0.046 0.1459 C 0.04114 0.15307 0.03784 0.16185 0.03333 0.16925 C 0.02934 0.18521 0.02517 0.20139 0.02222 0.21781 C 0.02413 0.23839 0.02361 0.25157 0.0302 0.26844 C 0.03211 0.28093 0.03628 0.30937 0.04132 0.31931 C 0.04392 0.34105 0.05347 0.36093 0.0651 0.37642 C 0.06701 0.38428 0.07013 0.3896 0.07465 0.39538 C 0.07777 0.40787 0.075 0.39885 0.0842 0.41642 C 0.09357 0.43422 0.10086 0.44255 0.11423 0.45457 C 0.12083 0.46035 0.13368 0.47816 0.14132 0.48209 C 0.14913 0.48625 0.15711 0.48925 0.1651 0.49272 C 0.17395 0.49665 0.17777 0.50105 0.18732 0.50313 C 0.19392 0.50937 0.19791 0.50983 0.20642 0.51168 C 0.23402 0.52394 0.25937 0.50914 0.28576 0.50752 C 0.30694 0.50613 0.32795 0.5059 0.34913 0.50521 C 0.35503 0.50266 0.35885 0.49896 0.3651 0.49688 C 0.37447 0.48856 0.36423 0.49642 0.3776 0.49041 C 0.38333 0.48787 0.38784 0.48255 0.39357 0.48 C 0.40399 0.47076 0.41284 0.4629 0.42534 0.45873 C 0.43524 0.45018 0.4243 0.4585 0.43784 0.45249 C 0.4467 0.44879 0.45746 0.44047 0.4651 0.43561 C 0.47222 0.43076 0.4776 0.4222 0.48576 0.41873 C 0.49114 0.41087 0.50451 0.40602 0.5125 0.40394 C 0.52343 0.39422 0.51857 0.397 0.52673 0.3933 C 0.53385 0.38451 0.54062 0.39099 0.54583 0.39954 C 0.54826 0.40347 0.55243 0.41226 0.55243 0.41226 C 0.55364 0.42058 0.55972 0.44879 0.56024 0.45873 C 0.56059 0.46729 0.56024 0.47561 0.56024 0.48417 " pathEditMode="relative" ptsTypes="fff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7 0.00555 0.01163 0.00347 0.0302 0.00648 C 0.06475 0.01804 0.10173 0.01365 0.13645 0.0044 C 0.14236 0.00047 0.14791 -0.00462 0.15399 -0.00832 C 0.15711 -0.01017 0.16336 -0.01271 0.16336 -0.01271 C 0.175 -0.02797 0.1618 -0.01248 0.17291 -0.02104 C 0.19114 -0.03514 0.20538 -0.05341 0.22691 -0.05919 C 0.23715 -0.06566 0.24774 -0.07028 0.25868 -0.07398 C 0.26597 -0.08323 0.26979 -0.07976 0.2809 -0.07815 C 0.28784 -0.07514 0.29479 -0.07306 0.30156 -0.06959 C 0.30781 -0.06635 0.31319 -0.06104 0.31909 -0.0571 C 0.32118 -0.04832 0.32552 -0.04184 0.32864 -0.03375 C 0.33159 -0.0178 0.33507 0.00255 0.32534 0.0148 C 0.32187 0.03816 0.31805 0.04532 0.30312 0.05503 C 0.29687 0.06336 0.28819 0.06521 0.27934 0.06567 C 0.25069 0.06683 0.22222 0.06706 0.19357 0.06775 C 0.18385 0.07214 0.175 0.07931 0.1651 0.08255 C 0.15364 0.09249 0.1592 0.08948 0.14913 0.09318 C 0.1401 0.10521 0.12829 0.10983 0.12066 0.12486 C 0.11857 0.12902 0.11423 0.13758 0.11423 0.13758 C 0.11111 0.15029 0.11284 0.14382 0.10642 0.16486 C 0.10538 0.16833 0.10312 0.1755 0.10312 0.1755 C 0.09757 0.21388 0.09739 0.25873 0.11909 0.28763 C 0.12204 0.30359 0.13211 0.31006 0.14288 0.31515 C 0.15972 0.31446 0.17673 0.31469 0.19357 0.31284 C 0.19548 0.31261 0.1967 0.3096 0.19826 0.30868 C 0.20156 0.30683 0.20798 0.30451 0.20798 0.30451 C 0.21753 0.29619 0.22691 0.2874 0.23645 0.27908 C 0.23767 0.27792 0.23854 0.27631 0.23975 0.27492 C 0.24184 0.27261 0.24375 0.27029 0.246 0.26844 C 0.25191 0.26336 0.2585 0.2629 0.2651 0.26012 C 0.27882 0.24532 0.29392 0.23446 0.30642 0.21781 C 0.31441 0.20717 0.31857 0.19053 0.32691 0.17966 C 0.33697 0.16648 0.34184 0.15515 0.35086 0.13966 C 0.35642 0.13041 0.35503 0.13526 0.3618 0.12694 C 0.37638 0.10937 0.39253 0.09226 0.41111 0.08255 C 0.41927 0.07145 0.42882 0.06659 0.43628 0.05711 C 0.44965 0.04024 0.46736 0.02868 0.48246 0.0148 C 0.50451 -0.00578 0.52552 -0.02728 0.55243 -0.03583 C 0.55816 -0.03445 0.56423 -0.03445 0.56979 -0.03167 C 0.57204 -0.03052 0.57604 -0.01572 0.57621 -0.01479 C 0.57951 -0.00184 0.58194 0.01203 0.5842 0.02544 C 0.58229 0.05087 0.57847 0.06405 0.56979 0.08671 C 0.56493 0.09943 0.56666 0.10821 0.55868 0.11839 C 0.55208 0.13665 0.54479 0.14336 0.53316 0.15446 C 0.52691 0.16047 0.52118 0.16833 0.51406 0.17342 C 0.50173 0.18243 0.51059 0.1718 0.49843 0.18405 C 0.48697 0.19515 0.46927 0.21573 0.45538 0.22197 C 0.45 0.2296 0.44236 0.23561 0.43472 0.23885 C 0.42777 0.24625 0.41996 0.25157 0.41267 0.25804 C 0.40677 0.26336 0.40034 0.27145 0.39357 0.27492 C 0.38802 0.27769 0.38038 0.27931 0.37465 0.28116 C 0.36666 0.28833 0.35538 0.29133 0.34583 0.29388 C 0.32395 0.29249 0.31284 0.29064 0.29357 0.28555 C 0.28402 0.27654 0.26996 0.27261 0.25868 0.26844 C 0.25607 0.26636 0.25329 0.26451 0.25086 0.2622 C 0.24913 0.26035 0.24791 0.25758 0.246 0.25596 C 0.23923 0.24972 0.23072 0.24555 0.22378 0.23885 C 0.21736 0.23261 0.21406 0.22683 0.20642 0.22405 C 0.19757 0.21295 0.18732 0.20602 0.17777 0.19677 C 0.17204 0.19122 0.16788 0.18313 0.16197 0.17758 C 0.15243 0.15353 0.14375 0.13943 0.12534 0.12902 C 0.11892 0.12532 0.11128 0.12347 0.10468 0.12047 C 0.10156 0.11908 0.09531 0.11631 0.09531 0.11631 C 0.08628 0.11816 0.07586 0.11607 0.06822 0.12278 C 0.06666 0.12417 0.06666 0.12763 0.0651 0.12902 C 0.06284 0.1311 0.05972 0.1318 0.05711 0.13318 C 0.05364 0.13781 0.0493 0.14105 0.046 0.1459 C 0.04114 0.15307 0.03784 0.16185 0.03333 0.16925 C 0.02934 0.18521 0.02517 0.20139 0.02222 0.21781 C 0.02413 0.23839 0.02361 0.25157 0.0302 0.26844 C 0.03211 0.28093 0.03628 0.30937 0.04132 0.31931 C 0.04392 0.34105 0.05347 0.36093 0.0651 0.37642 C 0.06701 0.38428 0.07013 0.3896 0.07465 0.39538 C 0.07777 0.40787 0.075 0.39885 0.0842 0.41642 C 0.09357 0.43422 0.10086 0.44255 0.11423 0.45457 C 0.12083 0.46035 0.13368 0.47816 0.14132 0.48209 C 0.14913 0.48625 0.15711 0.48925 0.1651 0.49272 C 0.17395 0.49665 0.17777 0.50105 0.18732 0.50313 C 0.19392 0.50937 0.19791 0.50983 0.20642 0.51168 C 0.23402 0.52394 0.25937 0.50914 0.28576 0.50752 C 0.30694 0.50613 0.32795 0.5059 0.34913 0.50521 C 0.35503 0.50266 0.35885 0.49896 0.3651 0.49688 C 0.37447 0.48856 0.36423 0.49642 0.3776 0.49041 C 0.38333 0.48787 0.38784 0.48255 0.39357 0.48 C 0.40399 0.47076 0.41284 0.4629 0.42534 0.45873 C 0.43524 0.45018 0.4243 0.4585 0.43784 0.45249 C 0.4467 0.44879 0.45746 0.44047 0.4651 0.43561 C 0.47222 0.43076 0.4776 0.4222 0.48576 0.41873 C 0.49114 0.41087 0.50451 0.40602 0.5125 0.40394 C 0.52343 0.39422 0.51857 0.397 0.52673 0.3933 C 0.53385 0.38451 0.54062 0.39099 0.54583 0.39954 C 0.54826 0.40347 0.55243 0.41226 0.55243 0.41226 C 0.55364 0.42058 0.55972 0.44879 0.56024 0.45873 C 0.56059 0.46729 0.56024 0.47561 0.56024 0.48417 " pathEditMode="relative" ptsTypes="ffffffffffffffffffffffffff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11nhatr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ga c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 descr="trung c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3429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2"/>
          <p:cNvSpPr txBox="1"/>
          <p:nvPr/>
        </p:nvSpPr>
        <p:spPr>
          <a:xfrm>
            <a:off x="3352800" y="5911850"/>
            <a:ext cx="5791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latin typeface="Century Gothic" panose="020B0502020202020204" pitchFamily="34" charset="0"/>
              </a:rPr>
              <a:t>Có nàng gà máy hoa mơ</a:t>
            </a:r>
            <a:endParaRPr sz="2800" dirty="0">
              <a:latin typeface="Century Gothic" panose="020B0502020202020204" pitchFamily="34" charset="0"/>
            </a:endParaRPr>
          </a:p>
          <a:p>
            <a:pPr algn="ctr"/>
            <a:r>
              <a:rPr sz="2800" dirty="0">
                <a:latin typeface="Century Gothic" panose="020B0502020202020204" pitchFamily="34" charset="0"/>
              </a:rPr>
              <a:t>Cục ta cục tác khi vừa đẻ xong</a:t>
            </a:r>
            <a:endParaRPr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2571773593_bd5935ff2a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latin typeface="Century Gothic" panose="020B0502020202020204" pitchFamily="34" charset="0"/>
              </a:rPr>
              <a:t>Có bà chuối mât lưng ông</a:t>
            </a:r>
            <a:endParaRPr sz="2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31"/>
          <p:cNvSpPr txBox="1"/>
          <p:nvPr/>
        </p:nvSpPr>
        <p:spPr>
          <a:xfrm>
            <a:off x="762000" y="838200"/>
            <a:ext cx="73152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2" descr="Cornco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3"/>
          <p:cNvSpPr txBox="1"/>
          <p:nvPr/>
        </p:nvSpPr>
        <p:spPr>
          <a:xfrm>
            <a:off x="1524000" y="6338888"/>
            <a:ext cx="685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Có ông ngô băp râu hồng như tơ</a:t>
            </a:r>
            <a:endParaRPr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31"/>
          <p:cNvSpPr txBox="1"/>
          <p:nvPr/>
        </p:nvSpPr>
        <p:spPr>
          <a:xfrm>
            <a:off x="762000" y="838200"/>
            <a:ext cx="73152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images1939335_raumuon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20689856_images1287476_ca%20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2270125" y="6161088"/>
            <a:ext cx="43830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Có ao muống với cá cờ</a:t>
            </a:r>
            <a:endParaRPr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 Box 31"/>
          <p:cNvSpPr txBox="1"/>
          <p:nvPr/>
        </p:nvSpPr>
        <p:spPr>
          <a:xfrm>
            <a:off x="762000" y="838200"/>
            <a:ext cx="73152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Picture 2" descr="TamC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3"/>
          <p:cNvSpPr txBox="1"/>
          <p:nvPr/>
        </p:nvSpPr>
        <p:spPr>
          <a:xfrm>
            <a:off x="3048000" y="6132513"/>
            <a:ext cx="5715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Century Gothic" panose="020B0502020202020204" pitchFamily="34" charset="0"/>
              </a:rPr>
              <a:t>Em là chị tâm đợi chờ bóng lên</a:t>
            </a:r>
            <a:endParaRPr sz="2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 descr="6_resiz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Có đâm ngào ngat hoa sen</a:t>
            </a:r>
            <a:endParaRPr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143000" y="6338888"/>
            <a:ext cx="662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Ếch con học nhac dế mèn ngâm thơ</a:t>
            </a:r>
            <a:endParaRPr sz="2800" b="1" dirty="0">
              <a:solidFill>
                <a:srgbClr val="FF00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11nhatr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67" name="Text Box 3"/>
          <p:cNvSpPr txBox="1"/>
          <p:nvPr/>
        </p:nvSpPr>
        <p:spPr>
          <a:xfrm>
            <a:off x="1590675" y="5535613"/>
            <a:ext cx="65087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 algn="ctr"/>
            <a:r>
              <a:rPr sz="2800" b="1" dirty="0">
                <a:solidFill>
                  <a:srgbClr val="FFFF66"/>
                </a:solidFill>
                <a:latin typeface="Arial" panose="020B0604020202020204" pitchFamily="34" charset="0"/>
              </a:rPr>
              <a:t>Dù đi xa thật là xa </a:t>
            </a:r>
            <a:endParaRPr sz="28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marL="342900" indent="-342900" algn="ctr"/>
            <a:r>
              <a:rPr sz="2800" b="1" dirty="0">
                <a:solidFill>
                  <a:srgbClr val="FFFF66"/>
                </a:solidFill>
                <a:latin typeface="Arial" panose="020B0604020202020204" pitchFamily="34" charset="0"/>
              </a:rPr>
              <a:t>Chăng đâu vui được như nhà của em</a:t>
            </a:r>
            <a:endParaRPr sz="2800" b="1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2133600" y="5372100"/>
            <a:ext cx="30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17"/>
          <p:cNvSpPr>
            <a:spLocks noTextEdit="1"/>
          </p:cNvSpPr>
          <p:nvPr/>
        </p:nvSpPr>
        <p:spPr>
          <a:xfrm>
            <a:off x="457200" y="762000"/>
            <a:ext cx="8077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Dạy trẻ đọc thơ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382000" y="6324600"/>
            <a:ext cx="7620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3" descr="805778i11vmr1l5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620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4" descr="805778i11vmr1l5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0"/>
            <a:ext cx="7620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5" descr="703956za0vwar9f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762000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6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7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800600"/>
            <a:ext cx="1371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8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9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20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21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22" descr="658939p1utulfm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95800"/>
            <a:ext cx="1371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23" descr="887825mrw4rfg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5191125"/>
            <a:ext cx="762000" cy="166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24" descr="887825mrw4rfg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1125"/>
            <a:ext cx="762000" cy="166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25" descr="Keefers_Dividers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-76200"/>
            <a:ext cx="3771900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26" descr="Keefers_Dividers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0"/>
            <a:ext cx="3771900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7" descr="979087xxgsd0uzb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2286000"/>
            <a:ext cx="742950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28" descr="979087xxgsd0uzb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9800"/>
            <a:ext cx="742950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89" name="WordArt 29"/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6124575" cy="15573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8000">
                  <a:solidFill>
                    <a:srgbClr val="FF0006"/>
                  </a:solidFill>
                  <a:miter lim="800000"/>
                </a:ln>
                <a:solidFill>
                  <a:srgbClr val="EB641B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Lớp vận động bài hát:</a:t>
            </a:r>
            <a:endParaRPr kumimoji="0" lang="vi-VN" sz="3600" b="1" i="0" u="none" strike="noStrike" kern="10" cap="none" spc="0" normalizeH="0" baseline="0" noProof="0" dirty="0">
              <a:ln w="18000">
                <a:solidFill>
                  <a:srgbClr val="FF0006"/>
                </a:solidFill>
                <a:miter lim="800000"/>
              </a:ln>
              <a:solidFill>
                <a:srgbClr val="EB641B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8000">
                  <a:solidFill>
                    <a:srgbClr val="FF0006"/>
                  </a:solidFill>
                  <a:miter lim="800000"/>
                </a:ln>
                <a:solidFill>
                  <a:srgbClr val="EB641B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“</a:t>
            </a:r>
            <a:r>
              <a:rPr kumimoji="0" lang="vi-VN" sz="3600" b="1" i="0" u="none" strike="noStrike" kern="10" cap="none" spc="0" normalizeH="0" baseline="0" noProof="0" dirty="0">
                <a:ln w="18000">
                  <a:solidFill>
                    <a:srgbClr val="FF0006"/>
                  </a:solidFill>
                  <a:miter lim="800000"/>
                </a:ln>
                <a:solidFill>
                  <a:srgbClr val="7030A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 yêu nhà em</a:t>
            </a:r>
            <a:r>
              <a:rPr kumimoji="0" lang="vi-VN" sz="3600" b="1" i="0" u="none" strike="noStrike" kern="10" cap="none" spc="0" normalizeH="0" baseline="0" noProof="0" dirty="0">
                <a:ln w="18000">
                  <a:solidFill>
                    <a:srgbClr val="FF0006"/>
                  </a:solidFill>
                  <a:miter lim="800000"/>
                </a:ln>
                <a:solidFill>
                  <a:srgbClr val="EB641B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”</a:t>
            </a:r>
            <a:endParaRPr kumimoji="0" lang="vi-VN" sz="3600" b="1" i="0" u="none" strike="noStrike" kern="10" cap="none" spc="0" normalizeH="0" baseline="0" noProof="0" dirty="0">
              <a:ln w="18000">
                <a:solidFill>
                  <a:srgbClr val="FF0006"/>
                </a:solidFill>
                <a:miter lim="800000"/>
              </a:ln>
              <a:solidFill>
                <a:srgbClr val="EB641B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1" i="0" u="none" strike="noStrike" kern="10" cap="none" spc="0" normalizeH="0" baseline="0" noProof="0" dirty="0">
              <a:ln w="18000">
                <a:solidFill>
                  <a:srgbClr val="FF0006"/>
                </a:solidFill>
                <a:miter lim="800000"/>
              </a:ln>
              <a:solidFill>
                <a:srgbClr val="EB641B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0259" name="Text Box 31"/>
          <p:cNvSpPr txBox="1"/>
          <p:nvPr/>
        </p:nvSpPr>
        <p:spPr>
          <a:xfrm>
            <a:off x="3124200" y="3810000"/>
            <a:ext cx="434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sz="2800" dirty="0">
              <a:latin typeface="Arial Black" panose="020B0A04020102020204" pitchFamily="34" charset="0"/>
            </a:endParaRPr>
          </a:p>
        </p:txBody>
      </p:sp>
      <p:pic>
        <p:nvPicPr>
          <p:cNvPr id="10260" name="Picture 41" descr="657765pwysle0n6i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619625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41" descr="657765pwysle0n6i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4343400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41" descr="657765pwysle0n6i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4038600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Picture 41" descr="657765pwysle0n6i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267200"/>
            <a:ext cx="103822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Be Bao An - Em Yeu Nha Em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7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WordArt 9"/>
          <p:cNvSpPr>
            <a:spLocks noTextEdit="1"/>
          </p:cNvSpPr>
          <p:nvPr/>
        </p:nvSpPr>
        <p:spPr>
          <a:xfrm>
            <a:off x="381000" y="838200"/>
            <a:ext cx="8763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1FAECD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chơi: Đố bạn </a:t>
            </a:r>
            <a:endParaRPr lang="en-US" sz="3600">
              <a:solidFill>
                <a:srgbClr val="1FAECD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8676" name="Group 2"/>
          <p:cNvGrpSpPr/>
          <p:nvPr/>
        </p:nvGrpSpPr>
        <p:grpSpPr>
          <a:xfrm>
            <a:off x="3886200" y="2514600"/>
            <a:ext cx="1295400" cy="1858963"/>
            <a:chOff x="0" y="480"/>
            <a:chExt cx="1087" cy="1955"/>
          </a:xfrm>
        </p:grpSpPr>
        <p:pic>
          <p:nvPicPr>
            <p:cNvPr id="28683" name="Picture 3" descr="Dauhoi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4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7" name="Group 2"/>
          <p:cNvGrpSpPr/>
          <p:nvPr/>
        </p:nvGrpSpPr>
        <p:grpSpPr>
          <a:xfrm>
            <a:off x="1752600" y="2895600"/>
            <a:ext cx="1295400" cy="1858963"/>
            <a:chOff x="0" y="480"/>
            <a:chExt cx="1087" cy="1955"/>
          </a:xfrm>
        </p:grpSpPr>
        <p:pic>
          <p:nvPicPr>
            <p:cNvPr id="28681" name="Picture 3" descr="Dauhoi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2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8" name="Group 2"/>
          <p:cNvGrpSpPr/>
          <p:nvPr/>
        </p:nvGrpSpPr>
        <p:grpSpPr>
          <a:xfrm>
            <a:off x="5943600" y="3048000"/>
            <a:ext cx="1295400" cy="1858963"/>
            <a:chOff x="0" y="480"/>
            <a:chExt cx="1087" cy="1955"/>
          </a:xfrm>
        </p:grpSpPr>
        <p:pic>
          <p:nvPicPr>
            <p:cNvPr id="28679" name="Picture 3" descr="Dauhoi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0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3"/>
          <p:cNvSpPr txBox="1"/>
          <p:nvPr/>
        </p:nvSpPr>
        <p:spPr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latin typeface="Century Gothic" panose="020B0502020202020204" pitchFamily="34" charset="0"/>
              </a:rPr>
              <a:t>Các con vừa đọc bài thơ có tên là gì</a:t>
            </a:r>
            <a:r>
              <a:rPr sz="4800" b="1" dirty="0">
                <a:latin typeface="Arial" panose="020B0604020202020204" pitchFamily="34" charset="0"/>
              </a:rPr>
              <a:t> </a:t>
            </a:r>
            <a:r>
              <a:rPr sz="4800" dirty="0">
                <a:latin typeface="Arial" panose="020B0604020202020204" pitchFamily="34" charset="0"/>
              </a:rPr>
              <a:t>? </a:t>
            </a:r>
            <a:r>
              <a:rPr sz="4800" dirty="0">
                <a:latin typeface="Century Gothic" panose="020B0502020202020204" pitchFamily="34" charset="0"/>
              </a:rPr>
              <a:t>Tác giả là ai</a:t>
            </a:r>
            <a:r>
              <a:rPr sz="4800" dirty="0">
                <a:latin typeface="Arial" panose="020B0604020202020204" pitchFamily="34" charset="0"/>
              </a:rPr>
              <a:t> ?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29700" name="WordArt 9"/>
          <p:cNvSpPr>
            <a:spLocks noTextEdit="1"/>
          </p:cNvSpPr>
          <p:nvPr/>
        </p:nvSpPr>
        <p:spPr>
          <a:xfrm>
            <a:off x="381000" y="838200"/>
            <a:ext cx="8763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3600">
              <a:solidFill>
                <a:srgbClr val="1FAECD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0" y="175260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8000" dirty="0">
                <a:solidFill>
                  <a:srgbClr val="FF0000"/>
                </a:solidFill>
                <a:latin typeface="Century Gothic" panose="020B0502020202020204" pitchFamily="34" charset="0"/>
              </a:rPr>
              <a:t>Em yêu nhà em</a:t>
            </a:r>
            <a:endParaRPr sz="8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0" y="3200400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6000" dirty="0">
                <a:solidFill>
                  <a:srgbClr val="00B050"/>
                </a:solidFill>
                <a:latin typeface="Century Gothic" panose="020B0502020202020204" pitchFamily="34" charset="0"/>
              </a:rPr>
              <a:t>Đoàn thị lam luyến</a:t>
            </a:r>
            <a:endParaRPr sz="6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3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Có những con vật nào quanh nhà của bạn nhỏ</a:t>
            </a:r>
            <a:r>
              <a:rPr sz="3600" dirty="0">
                <a:solidFill>
                  <a:srgbClr val="00B0F0"/>
                </a:solidFill>
                <a:latin typeface="Arial" panose="020B0604020202020204" pitchFamily="34" charset="0"/>
              </a:rPr>
              <a:t>?</a:t>
            </a:r>
            <a:endParaRPr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24" name="WordArt 9"/>
          <p:cNvSpPr>
            <a:spLocks noTextEdit="1"/>
          </p:cNvSpPr>
          <p:nvPr/>
        </p:nvSpPr>
        <p:spPr>
          <a:xfrm>
            <a:off x="381000" y="838200"/>
            <a:ext cx="8763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3600">
              <a:solidFill>
                <a:srgbClr val="1FAECD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4" descr="Ga-d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8100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chu ech 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657600"/>
            <a:ext cx="2895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7" descr="20689856_images1287476_ca%20c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066800"/>
            <a:ext cx="3810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con de m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657600"/>
            <a:ext cx="3048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6" descr="Bluebird05-animated-chick_in_flig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54767">
            <a:off x="409575" y="1704975"/>
            <a:ext cx="1412875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5" descr="Bluebird05-animated-chick_in_flig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54767">
            <a:off x="328613" y="2522538"/>
            <a:ext cx="1439862" cy="135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2 -0.10196 C -0.05417 -0.10057 -0.05903 -0.10127 -0.05035 -0.10057 C -0.03455 -0.09803 -0.01771 -0.09919 -0.00174 -0.10081 C 0.00069 -0.10196 0.00347 -0.10289 0.00608 -0.10358 C 0.00764 -0.10381 0.01042 -0.1045 0.01042 -0.10427 C 0.01562 -0.10751 0.00989 -0.1045 0.01493 -0.10612 C 0.02309 -0.1089 0.02951 -0.1126 0.03941 -0.11352 C 0.0441 -0.11491 0.04896 -0.11607 0.05417 -0.11676 C 0.05712 -0.11815 0.05903 -0.11792 0.06423 -0.11768 C 0.06736 -0.11699 0.07031 -0.11653 0.07361 -0.11583 C 0.07656 -0.11537 0.07882 -0.11422 0.0816 -0.11352 C 0.08229 -0.11167 0.08455 -0.11052 0.08594 -0.10867 C 0.0875 -0.10543 0.08906 -0.10127 0.0842 -0.09896 C 0.08264 -0.09433 0.08108 -0.09271 0.0743 -0.09063 C 0.07153 -0.08924 0.06753 -0.08878 0.06354 -0.08855 C 0.05035 -0.08855 0.03733 -0.08832 0.02413 -0.08832 C 0.01979 -0.08739 0.01562 -0.08578 0.01128 -0.08531 C 0.00608 -0.08323 0.00851 -0.08393 0.00399 -0.083 C -0.00017 -0.08069 -0.00556 -0.07976 -0.00903 -0.07676 C -0.0099 -0.07607 -0.01198 -0.07422 -0.01198 -0.07398 C -0.01354 -0.07167 -0.0125 -0.07306 -0.01545 -0.0689 C -0.01615 -0.0682 -0.01702 -0.06682 -0.01702 -0.06635 C -0.01927 -0.05896 -0.01979 -0.04971 -0.00972 -0.04393 C -0.00816 -0.04092 -0.00399 -0.03953 0.00104 -0.03861 C 0.00885 -0.03861 0.01649 -0.03861 0.02413 -0.03907 C 0.02517 -0.03907 0.02569 -0.03953 0.02639 -0.03976 C 0.02795 -0.04023 0.0309 -0.04069 0.0309 -0.04023 C 0.03489 -0.04254 0.03941 -0.04393 0.04375 -0.04578 C 0.04462 -0.04601 0.04479 -0.04624 0.04531 -0.0467 C 0.04601 -0.04693 0.04687 -0.04739 0.04826 -0.04786 C 0.05069 -0.04901 0.05399 -0.04924 0.05694 -0.04971 C 0.06302 -0.05248 0.07014 -0.05479 0.07587 -0.05803 C 0.07934 -0.06011 0.08125 -0.06381 0.08489 -0.06589 C 0.08976 -0.06844 0.09201 -0.07075 0.09601 -0.07375 C 0.09878 -0.07583 0.09792 -0.07445 0.10121 -0.0763 C 0.10781 -0.08 0.1151 -0.08323 0.12378 -0.08531 C 0.12743 -0.08763 0.13194 -0.08855 0.13489 -0.0904 C 0.14114 -0.09364 0.1493 -0.09618 0.15608 -0.09896 C 0.16632 -0.10312 0.17569 -0.10728 0.18837 -0.1089 C 0.19062 -0.1089 0.19358 -0.1089 0.19601 -0.1082 C 0.19687 -0.10797 0.19896 -0.10497 0.19896 -0.10474 C 0.20035 -0.10219 0.20156 -0.09942 0.20295 -0.09687 C 0.20156 -0.09156 0.20017 -0.08901 0.19601 -0.08439 C 0.19375 -0.08185 0.19462 -0.08 0.19097 -0.07792 C 0.18802 -0.07445 0.18455 -0.07306 0.17934 -0.07075 C 0.17656 -0.06959 0.17378 -0.0682 0.17066 -0.06682 C 0.16493 -0.0652 0.16892 -0.06728 0.16337 -0.06497 C 0.15816 -0.06266 0.15017 -0.05849 0.14375 -0.05711 C 0.14132 -0.05549 0.13785 -0.05456 0.13437 -0.05387 C 0.13125 -0.05248 0.12778 -0.05133 0.12413 -0.04994 C 0.1217 -0.04901 0.11875 -0.04739 0.11545 -0.0467 C 0.11302 -0.04601 0.10972 -0.04578 0.10677 -0.04555 C 0.10347 -0.04393 0.09826 -0.04323 0.09392 -0.04277 C 0.08368 -0.043 0.07882 -0.04346 0.07014 -0.04439 C 0.06562 -0.04624 0.0592 -0.04693 0.05417 -0.04786 C 0.05295 -0.04832 0.05139 -0.04901 0.05035 -0.04924 C 0.04965 -0.04971 0.04913 -0.05017 0.04826 -0.0504 C 0.04496 -0.05156 0.04114 -0.05248 0.03819 -0.05387 C 0.03489 -0.05503 0.03351 -0.05641 0.03003 -0.05687 C 0.02604 -0.05896 0.02135 -0.06057 0.01701 -0.06219 C 0.01441 -0.06335 0.01267 -0.06497 0.00989 -0.06612 C 0.00538 -0.07121 0.00139 -0.07398 -0.00677 -0.07607 C -0.00972 -0.07676 -0.01337 -0.07699 -0.01632 -0.07745 C -0.01788 -0.07792 -0.02066 -0.07838 -0.02066 -0.07815 C -0.02483 -0.07815 -0.02952 -0.07838 -0.03299 -0.07722 C -0.03368 -0.07676 -0.03368 -0.0763 -0.03455 -0.07607 C -0.03524 -0.0756 -0.03715 -0.0756 -0.03802 -0.07537 C -0.03958 -0.07422 -0.04184 -0.07352 -0.04323 -0.0726 C -0.04549 -0.07121 -0.04688 -0.06936 -0.04896 -0.06797 C -0.0507 -0.06474 -0.05261 -0.0615 -0.05399 -0.05803 C -0.05313 -0.05387 -0.05347 -0.05133 -0.05035 -0.04786 C -0.04965 -0.04555 -0.04757 -0.03953 -0.04531 -0.03768 C -0.04427 -0.03329 -0.03976 -0.02936 -0.03455 -0.02635 C -0.03368 -0.0245 -0.03229 -0.02335 -0.03004 -0.02219 C -0.02865 -0.01988 -0.02986 -0.02196 -0.02587 -0.01849 C -0.02153 -0.01479 -0.01788 -0.01294 -0.01198 -0.0104 C -0.00903 -0.00924 -0.00313 -0.00578 0.00035 -0.00485 C 0.00399 -0.00416 0.00764 -0.0037 0.01128 -0.003 C 0.01528 -0.00208 0.01701 -0.00115 0.02135 -0.00092 C 0.02448 0.00047 0.02639 0.00047 0.03003 0.00116 C 0.04271 0.00393 0.05434 0.00047 0.06649 -3.87283E-6 C 0.07604 -0.00023 0.08542 -0.00023 0.09514 -0.00023 C 0.09792 -0.00092 0.09983 -0.00138 0.10243 -0.00208 C 0.10677 -0.0037 0.10208 -0.00208 0.10851 -0.00323 C 0.11094 -0.0037 0.11302 -0.00485 0.11545 -0.00531 C 0.12031 -0.00716 0.12413 -0.00878 0.12986 -0.00971 C 0.13472 -0.01133 0.12951 -0.00971 0.13576 -0.01109 C 0.13993 -0.01156 0.14479 -0.01318 0.14844 -0.01433 C 0.15156 -0.01526 0.15399 -0.01687 0.15764 -0.01757 C 0.16024 -0.01919 0.16632 -0.02011 0.16979 -0.02057 C 0.17483 -0.02289 0.17257 -0.02196 0.17639 -0.02289 C 0.17934 -0.0245 0.18264 -0.02335 0.18489 -0.02173 C 0.18628 -0.02057 0.18837 -0.01919 0.18837 -0.01896 C 0.18871 -0.01734 0.19132 -0.01156 0.19149 -0.00971 C 0.19184 -0.00809 0.19149 -0.00624 0.19149 -0.00439 " pathEditMode="relative" rAng="0" ptsTypes="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20578 C 0.07882 -0.2044 0.07414 -0.20486 0.08282 -0.20416 C 0.09931 -0.20162 0.11754 -0.20301 0.13438 -0.20486 C 0.1375 -0.20555 0.13976 -0.20648 0.14289 -0.2074 C 0.14462 -0.20763 0.14757 -0.2081 0.14757 -0.20786 C 0.15295 -0.2111 0.14653 -0.2081 0.15191 -0.20995 C 0.16111 -0.21272 0.16789 -0.21642 0.1783 -0.21758 C 0.18334 -0.21896 0.18837 -0.21989 0.19341 -0.22058 C 0.19757 -0.22197 0.19879 -0.22151 0.20434 -0.22127 C 0.20799 -0.22058 0.21094 -0.22035 0.21476 -0.21966 C 0.21736 -0.21896 0.22014 -0.21781 0.22275 -0.21711 C 0.22414 -0.21549 0.22622 -0.21411 0.22795 -0.21272 C 0.22882 -0.20925 0.23056 -0.20532 0.22622 -0.20278 C 0.22448 -0.19792 0.2224 -0.19653 0.21545 -0.19468 C 0.21198 -0.19284 0.20799 -0.1926 0.204 -0.1926 C 0.18976 -0.19237 0.17587 -0.19237 0.16216 -0.19214 C 0.15712 -0.19099 0.15295 -0.1896 0.14827 -0.18914 C 0.14289 -0.18705 0.14532 -0.18752 0.14045 -0.18705 C 0.13611 -0.18451 0.13039 -0.18359 0.12709 -0.18035 C 0.1257 -0.17966 0.12361 -0.17781 0.12361 -0.17758 C 0.12188 -0.17549 0.12292 -0.17688 0.11997 -0.17249 C 0.11927 -0.17203 0.11823 -0.17018 0.11823 -0.16995 C 0.11598 -0.16278 0.11598 -0.15353 0.12639 -0.14798 C 0.12778 -0.14474 0.13247 -0.14312 0.1375 -0.14243 C 0.14549 -0.14243 0.154 -0.14243 0.16216 -0.14266 C 0.1632 -0.14289 0.16337 -0.14336 0.16441 -0.14359 C 0.16615 -0.14382 0.16893 -0.14451 0.16893 -0.14428 C 0.17396 -0.14613 0.1783 -0.14798 0.18299 -0.14937 C 0.18334 -0.14983 0.18403 -0.14983 0.18473 -0.15029 C 0.18577 -0.15075 0.18681 -0.15145 0.18733 -0.15168 C 0.19045 -0.1526 0.19341 -0.15284 0.19688 -0.1533 C 0.20365 -0.1563 0.21059 -0.15862 0.21667 -0.16185 C 0.22084 -0.16393 0.2224 -0.16717 0.22691 -0.16948 C 0.23195 -0.17226 0.23403 -0.17434 0.23837 -0.17734 C 0.24098 -0.17942 0.24028 -0.1785 0.24375 -0.18012 C 0.25087 -0.18359 0.25851 -0.18705 0.26771 -0.18914 C 0.2717 -0.19099 0.27605 -0.19237 0.27986 -0.19399 C 0.28664 -0.19746 0.29497 -0.19977 0.30243 -0.20278 C 0.31285 -0.20671 0.32292 -0.21087 0.33611 -0.21295 C 0.33924 -0.21272 0.34184 -0.21272 0.34462 -0.21179 C 0.34601 -0.21156 0.34757 -0.20879 0.34757 -0.20833 C 0.34931 -0.20601 0.3507 -0.20324 0.35209 -0.20047 C 0.3507 -0.19538 0.34861 -0.19284 0.34462 -0.18798 C 0.34219 -0.18567 0.34289 -0.18382 0.33959 -0.18197 C 0.33611 -0.17827 0.33247 -0.17688 0.32709 -0.1748 C 0.32361 -0.17341 0.32136 -0.17203 0.31719 -0.17064 C 0.31146 -0.16902 0.31598 -0.17087 0.31025 -0.16856 C 0.30486 -0.16648 0.29566 -0.16231 0.28924 -0.16093 C 0.28664 -0.15954 0.28282 -0.15815 0.27917 -0.15746 C 0.2757 -0.15607 0.27205 -0.15515 0.26875 -0.15376 C 0.26563 -0.1526 0.26268 -0.15075 0.25886 -0.15029 C 0.2566 -0.14983 0.25278 -0.14937 0.25018 -0.14914 C 0.24584 -0.14775 0.24028 -0.14705 0.23594 -0.14659 C 0.22518 -0.14682 0.22014 -0.14705 0.21059 -0.14821 C 0.20591 -0.14983 0.19879 -0.15075 0.19341 -0.15168 C 0.19254 -0.15214 0.19115 -0.1526 0.19011 -0.15284 C 0.18907 -0.15307 0.18837 -0.15399 0.18733 -0.15399 C 0.18438 -0.15538 0.18039 -0.1563 0.17657 -0.15746 C 0.17396 -0.15908 0.17223 -0.16 0.16858 -0.16047 C 0.16407 -0.16278 0.15903 -0.16416 0.15434 -0.16601 C 0.15157 -0.16717 0.15 -0.16879 0.14653 -0.16995 C 0.14219 -0.17503 0.1382 -0.17758 0.129 -0.17966 C 0.12605 -0.18035 0.12188 -0.18081 0.11893 -0.18127 C 0.11719 -0.18197 0.11459 -0.18243 0.11459 -0.1822 C 0.1099 -0.1822 0.10469 -0.18243 0.10139 -0.18081 C 0.1007 -0.18058 0.1007 -0.17989 0.09966 -0.17966 C 0.09861 -0.17942 0.0974 -0.17919 0.09601 -0.17896 C 0.09427 -0.17781 0.09236 -0.17734 0.09063 -0.17619 C 0.0882 -0.17503 0.08646 -0.17295 0.08455 -0.17179 C 0.08247 -0.16833 0.08056 -0.16532 0.07917 -0.16185 C 0.08021 -0.15746 0.07986 -0.15515 0.08282 -0.15168 C 0.08386 -0.14914 0.08594 -0.14336 0.0882 -0.14151 C 0.08959 -0.13711 0.09393 -0.13295 0.09966 -0.12995 C 0.1007 -0.12856 0.10243 -0.1274 0.10434 -0.12601 C 0.10608 -0.12347 0.10434 -0.12532 0.1092 -0.12208 C 0.11389 -0.11838 0.11684 -0.11653 0.12361 -0.11445 C 0.12709 -0.11307 0.13316 -0.10937 0.13681 -0.10867 C 0.14045 -0.10798 0.14462 -0.10729 0.14827 -0.10659 C 0.15261 -0.10567 0.15434 -0.10474 0.15903 -0.10451 C 0.1625 -0.10312 0.16407 -0.10312 0.16858 -0.10266 C 0.1816 -0.09989 0.19375 -0.10312 0.2066 -0.10382 C 0.21702 -0.10405 0.22761 -0.10405 0.23768 -0.10428 C 0.24028 -0.10451 0.24236 -0.10544 0.24549 -0.10567 C 0.25018 -0.10729 0.24514 -0.10567 0.25157 -0.10705 C 0.25417 -0.10752 0.2566 -0.10867 0.25886 -0.10914 C 0.26389 -0.11099 0.26875 -0.11237 0.27483 -0.1133 C 0.27952 -0.11515 0.27414 -0.1133 0.28091 -0.11468 C 0.2849 -0.11538 0.29028 -0.11723 0.29358 -0.11815 C 0.2974 -0.11885 0.29966 -0.12093 0.30382 -0.12162 C 0.30643 -0.12301 0.31285 -0.12416 0.31667 -0.12463 C 0.3224 -0.12648 0.31962 -0.12578 0.32361 -0.12648 C 0.32743 -0.12856 0.33039 -0.12694 0.33316 -0.12532 C 0.3342 -0.12463 0.33611 -0.12255 0.33611 -0.12231 C 0.33681 -0.12116 0.33993 -0.11538 0.34028 -0.1133 C 0.34028 -0.11168 0.34028 -0.10983 0.34028 -0.10821 " pathEditMode="relative" rAng="0" ptsTypes="ffffffffffffffffffffffffffffffffffffffffffffffffffffffffffffffffffffffffffffffffffffffffffffff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Group 2"/>
          <p:cNvGrpSpPr/>
          <p:nvPr/>
        </p:nvGrpSpPr>
        <p:grpSpPr>
          <a:xfrm>
            <a:off x="3048000" y="2286000"/>
            <a:ext cx="2743200" cy="4343400"/>
            <a:chOff x="0" y="480"/>
            <a:chExt cx="1087" cy="1955"/>
          </a:xfrm>
        </p:grpSpPr>
        <p:pic>
          <p:nvPicPr>
            <p:cNvPr id="31748" name="Picture 3" descr="Dauhoi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9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47" name="AutoShape 5"/>
          <p:cNvSpPr/>
          <p:nvPr/>
        </p:nvSpPr>
        <p:spPr>
          <a:xfrm>
            <a:off x="0" y="152400"/>
            <a:ext cx="9144000" cy="1143000"/>
          </a:xfrm>
          <a:prstGeom prst="wedgeRectCallout">
            <a:avLst>
              <a:gd name="adj1" fmla="val -5657"/>
              <a:gd name="adj2" fmla="val 12714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600" b="1" dirty="0">
                <a:latin typeface="Century Gothic" panose="020B0502020202020204" pitchFamily="34" charset="0"/>
              </a:rPr>
              <a:t>Các con vật đó đang làm gì ở ngôi nhà bạn nhỏ</a:t>
            </a:r>
            <a:r>
              <a:rPr sz="3600" b="1" dirty="0">
                <a:latin typeface="Arial" panose="020B0604020202020204" pitchFamily="34" charset="0"/>
              </a:rPr>
              <a:t>?</a:t>
            </a:r>
            <a:endParaRPr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AutoShape 2"/>
          <p:cNvSpPr/>
          <p:nvPr/>
        </p:nvSpPr>
        <p:spPr>
          <a:xfrm>
            <a:off x="228600" y="1524000"/>
            <a:ext cx="2819400" cy="3124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latin typeface="Arial" panose="020B0604020202020204" pitchFamily="34" charset="0"/>
              </a:rPr>
              <a:t>Xung quanh nhà bạn nhỏ có trồng những cây gì?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190467" name="AutoShape 3"/>
          <p:cNvSpPr/>
          <p:nvPr/>
        </p:nvSpPr>
        <p:spPr>
          <a:xfrm rot="5400000">
            <a:off x="2705100" y="-38100"/>
            <a:ext cx="685800" cy="2286000"/>
          </a:xfrm>
          <a:prstGeom prst="up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90468" name="Picture 4" descr="buoi chuoi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0"/>
            <a:ext cx="4953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0469" name="AutoShape 5"/>
          <p:cNvSpPr/>
          <p:nvPr/>
        </p:nvSpPr>
        <p:spPr>
          <a:xfrm>
            <a:off x="2438400" y="2743200"/>
            <a:ext cx="1524000" cy="99060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2147483647" y="0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0471" name="AutoShape 7"/>
          <p:cNvSpPr/>
          <p:nvPr/>
        </p:nvSpPr>
        <p:spPr>
          <a:xfrm>
            <a:off x="1905000" y="4953000"/>
            <a:ext cx="2209800" cy="838200"/>
          </a:xfrm>
          <a:prstGeom prst="rightArrow">
            <a:avLst>
              <a:gd name="adj1" fmla="val 50000"/>
              <a:gd name="adj2" fmla="val 10682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90472" name="Picture 8" descr="ray m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495800"/>
            <a:ext cx="49530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Cornco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93913"/>
            <a:ext cx="4953000" cy="240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7" grpId="0" animBg="1"/>
      <p:bldP spid="190469" grpId="0" animBg="1"/>
      <p:bldP spid="1904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Text Placeholder 2"/>
          <p:cNvGrpSpPr>
            <a:grpSpLocks noGrp="1"/>
          </p:cNvGrpSpPr>
          <p:nvPr/>
        </p:nvGrpSpPr>
        <p:grpSpPr>
          <a:xfrm>
            <a:off x="0" y="2590800"/>
            <a:ext cx="2886075" cy="3533775"/>
            <a:chOff x="0" y="480"/>
            <a:chExt cx="1087" cy="1955"/>
          </a:xfrm>
        </p:grpSpPr>
        <p:pic>
          <p:nvPicPr>
            <p:cNvPr id="33797" name="Picture 3" descr="Dauhoi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8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1493" name="AutoShape 5"/>
          <p:cNvSpPr/>
          <p:nvPr/>
        </p:nvSpPr>
        <p:spPr>
          <a:xfrm>
            <a:off x="-228600" y="-228600"/>
            <a:ext cx="5943600" cy="2667000"/>
          </a:xfrm>
          <a:prstGeom prst="irregularSeal2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dirty="0">
                <a:latin typeface="Arial" panose="020B0604020202020204" pitchFamily="34" charset="0"/>
              </a:rPr>
              <a:t>Bạn nhỏ</a:t>
            </a:r>
            <a:endParaRPr sz="2800" b="1" dirty="0">
              <a:latin typeface="Arial" panose="020B0604020202020204" pitchFamily="34" charset="0"/>
            </a:endParaRPr>
          </a:p>
          <a:p>
            <a:pPr algn="ctr"/>
            <a:r>
              <a:rPr sz="2800" b="1" dirty="0">
                <a:latin typeface="Arial" panose="020B0604020202020204" pitchFamily="34" charset="0"/>
              </a:rPr>
              <a:t> muốn mình giống ai </a:t>
            </a:r>
            <a:endParaRPr sz="2800" b="1" dirty="0">
              <a:latin typeface="Arial" panose="020B0604020202020204" pitchFamily="34" charset="0"/>
            </a:endParaRPr>
          </a:p>
          <a:p>
            <a:pPr algn="ctr"/>
            <a:r>
              <a:rPr sz="2800" b="1" dirty="0">
                <a:latin typeface="Arial" panose="020B0604020202020204" pitchFamily="34" charset="0"/>
              </a:rPr>
              <a:t>trong truyện cổ tích?</a:t>
            </a:r>
            <a:endParaRPr sz="2800" b="1" dirty="0">
              <a:latin typeface="Arial" panose="020B0604020202020204" pitchFamily="34" charset="0"/>
            </a:endParaRPr>
          </a:p>
        </p:txBody>
      </p:sp>
      <p:pic>
        <p:nvPicPr>
          <p:cNvPr id="6" name="Picture 8" descr="TamC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AutoShape 5"/>
          <p:cNvSpPr/>
          <p:nvPr/>
        </p:nvSpPr>
        <p:spPr>
          <a:xfrm>
            <a:off x="0" y="5753100"/>
            <a:ext cx="9144000" cy="1104900"/>
          </a:xfrm>
          <a:prstGeom prst="wedgeRectCallout">
            <a:avLst>
              <a:gd name="adj1" fmla="val -9782"/>
              <a:gd name="adj2" fmla="val 5268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600" b="1" dirty="0">
                <a:latin typeface="Century Gothic" panose="020B0502020202020204" pitchFamily="34" charset="0"/>
              </a:rPr>
              <a:t>Bên cạnh nhà bạn nhỏ có hoa gì đang tỏa hương thơm</a:t>
            </a:r>
            <a:r>
              <a:rPr sz="3600" b="1" dirty="0">
                <a:latin typeface="Arial" panose="020B0604020202020204" pitchFamily="34" charset="0"/>
              </a:rPr>
              <a:t>?</a:t>
            </a:r>
            <a:endParaRPr sz="3600" b="1" dirty="0">
              <a:latin typeface="Arial" panose="020B0604020202020204" pitchFamily="34" charset="0"/>
            </a:endParaRPr>
          </a:p>
        </p:txBody>
      </p:sp>
      <p:pic>
        <p:nvPicPr>
          <p:cNvPr id="5" name="Picture 7" descr="sen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WordArt 17"/>
          <p:cNvSpPr>
            <a:spLocks noTextEdit="1"/>
          </p:cNvSpPr>
          <p:nvPr/>
        </p:nvSpPr>
        <p:spPr>
          <a:xfrm>
            <a:off x="457200" y="762000"/>
            <a:ext cx="8077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Câu thơ nào nói lên tình cảm của bạn nhỏ 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đối với ngôi nhà của mình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844" name="WordArt 4"/>
          <p:cNvSpPr>
            <a:spLocks noTextEdit="1"/>
          </p:cNvSpPr>
          <p:nvPr/>
        </p:nvSpPr>
        <p:spPr>
          <a:xfrm>
            <a:off x="3124200" y="2209800"/>
            <a:ext cx="4419600" cy="11731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p>
            <a:pPr algn="ctr"/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57400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Dù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xa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thât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xa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Chăng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đâu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vui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được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như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209800"/>
            <a:ext cx="377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9928641">
            <a:off x="1331275" y="2300227"/>
            <a:ext cx="2311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</a:t>
            </a:r>
            <a:endParaRPr kumimoji="0" lang="vi-VN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1558" name="Picture 6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9" name="Picture 7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1" name="Picture 9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2" name="Picture 10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3" name="Picture 11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4" name="Picture 12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6" name="Picture 14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16" descr="878029rsoqmho5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" cy="276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17" descr="878029rsoqmho5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5" name="WordArt 18"/>
          <p:cNvSpPr>
            <a:spLocks noTextEdit="1"/>
          </p:cNvSpPr>
          <p:nvPr/>
        </p:nvSpPr>
        <p:spPr>
          <a:xfrm>
            <a:off x="304800" y="762000"/>
            <a:ext cx="8420100" cy="365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: Đội nào nhanh hơn 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6876" name="Picture 21" descr="kitty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8275"/>
            <a:ext cx="16287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Picture 22" descr="cartoon_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018088"/>
            <a:ext cx="1981200" cy="183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V.A - Ngôi Nhà Thi-u Nhi Chúng Em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4038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6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1558" name="Picture 6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9" name="Picture 7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1" name="Picture 9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2" name="Picture 10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3" name="Picture 11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4" name="Picture 12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6" name="Picture 14" descr="1146488qx1l0oxwx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4981575"/>
            <a:ext cx="7620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Picture 16" descr="878029rsoqmho5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" cy="276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8" name="Picture 17" descr="878029rsoqmho5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9" name="WordArt 18"/>
          <p:cNvSpPr>
            <a:spLocks noTextEdit="1"/>
          </p:cNvSpPr>
          <p:nvPr/>
        </p:nvSpPr>
        <p:spPr>
          <a:xfrm>
            <a:off x="304800" y="762000"/>
            <a:ext cx="8420100" cy="365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Xin chân thành cám ơn các cô về dự 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7900" name="Picture 21" descr="kitty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8275"/>
            <a:ext cx="16287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22" descr="cartoon_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018088"/>
            <a:ext cx="1981200" cy="1839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8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 vert="horz" wrap="square" lIns="45720" tIns="45720" rIns="45720" bIns="45720" anchor="t" anchorCtr="0"/>
          <a:p>
            <a:pPr marR="0" eaLnBrk="1" hangingPunct="1">
              <a:buSzPct val="68000"/>
            </a:pPr>
            <a:endParaRPr lang="vi-VN" altLang="x-none" kern="1200" dirty="0">
              <a:solidFill>
                <a:srgbClr val="89898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3300" name="Picture 4" descr="cdv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379828" y="0"/>
            <a:ext cx="37641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tranh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 vert="horz" wrap="square" lIns="45720" tIns="45720" rIns="45720" bIns="45720" anchor="t" anchorCtr="0"/>
          <a:p>
            <a:pPr marR="0" eaLnBrk="1" hangingPunct="1">
              <a:buSzPct val="68000"/>
            </a:pPr>
            <a:endParaRPr lang="vi-VN" altLang="x-none" kern="1200" dirty="0">
              <a:solidFill>
                <a:srgbClr val="89898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9" descr="sdc14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158309" y="5937579"/>
            <a:ext cx="3211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sàn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 vert="horz" wrap="square" lIns="45720" tIns="45720" rIns="45720" bIns="45720" anchor="t" anchorCtr="0"/>
          <a:p>
            <a:pPr marR="0" eaLnBrk="1" hangingPunct="1">
              <a:buSzPct val="68000"/>
            </a:pPr>
            <a:endParaRPr lang="vi-VN" altLang="x-none" kern="1200" dirty="0">
              <a:solidFill>
                <a:srgbClr val="89898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4" descr="Nha%20Anh%20Ngoc%20Giang%20-%20Tong%20the%20-%20%20Minh%2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353926" y="5934670"/>
            <a:ext cx="30636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trệt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4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 vert="horz" wrap="square" lIns="45720" tIns="45720" rIns="45720" bIns="45720" anchor="t" anchorCtr="0"/>
          <a:p>
            <a:pPr marR="0" eaLnBrk="1" hangingPunct="1">
              <a:buSzPct val="68000"/>
            </a:pPr>
            <a:endParaRPr lang="vi-VN" altLang="x-none" kern="1200" dirty="0">
              <a:solidFill>
                <a:srgbClr val="89898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5" descr="Villa%20An%20Khanh-%20Q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289786" y="5934670"/>
            <a:ext cx="48542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một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tâng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652851" flipV="1">
            <a:off x="6923229" y="5712824"/>
            <a:ext cx="2438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sz="1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7395" name="Picture 3" descr="ccdelathanh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3813"/>
            <a:ext cx="9144000" cy="6834187"/>
          </a:xfrm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762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Nhà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chung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cư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31"/>
          <p:cNvSpPr txBox="1"/>
          <p:nvPr/>
        </p:nvSpPr>
        <p:spPr>
          <a:xfrm>
            <a:off x="762000" y="838200"/>
            <a:ext cx="73152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WordArt 6"/>
          <p:cNvSpPr>
            <a:spLocks noTextEdit="1"/>
          </p:cNvSpPr>
          <p:nvPr/>
        </p:nvSpPr>
        <p:spPr>
          <a:xfrm>
            <a:off x="381000" y="685800"/>
            <a:ext cx="8229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8000" cap="flat" cmpd="sng">
                  <a:solidFill>
                    <a:srgbClr val="FF000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Cô đọc cho trẻ nhe lần 1:</a:t>
            </a:r>
            <a:endParaRPr lang="en-US" sz="3600" b="1">
              <a:ln w="18000" cap="flat" cmpd="sng">
                <a:solidFill>
                  <a:srgbClr val="FF000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 b="1">
                <a:ln w="18000" cap="flat" cmpd="sng">
                  <a:solidFill>
                    <a:srgbClr val="FF000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Tóm tắt nội dung bài thơ</a:t>
            </a:r>
            <a:endParaRPr lang="en-US" sz="3600" b="1">
              <a:ln w="18000" cap="flat" cmpd="sng">
                <a:solidFill>
                  <a:srgbClr val="FF0006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WordArt 17"/>
          <p:cNvSpPr>
            <a:spLocks noTextEdit="1"/>
          </p:cNvSpPr>
          <p:nvPr/>
        </p:nvSpPr>
        <p:spPr>
          <a:xfrm>
            <a:off x="0" y="914400"/>
            <a:ext cx="8839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 Đọc thơ kết hợp tranh minh họa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Giải thích từ khó 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3,1905106756,K:\Em yeu nha em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1215</Words>
  <Application>WPS Slides</Application>
  <PresentationFormat>On-screen Show (4:3)</PresentationFormat>
  <Paragraphs>104</Paragraphs>
  <Slides>29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Wingdings 2</vt:lpstr>
      <vt:lpstr>Times New Roman</vt:lpstr>
      <vt:lpstr>Times New Roman</vt:lpstr>
      <vt:lpstr>Arial Black</vt:lpstr>
      <vt:lpstr>Calibri</vt:lpstr>
      <vt:lpstr>Century Gothic</vt:lpstr>
      <vt:lpstr>Microsoft YaHei</vt:lpstr>
      <vt:lpstr>Arial Unicode MS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Nhà chung cư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hoàng hương giang</cp:lastModifiedBy>
  <cp:revision>153</cp:revision>
  <dcterms:created xsi:type="dcterms:W3CDTF">2009-03-18T00:40:00Z</dcterms:created>
  <dcterms:modified xsi:type="dcterms:W3CDTF">2025-04-19T09:39:33Z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0A24629310D642838B5D5EFC722E8134_13</vt:lpwstr>
  </property>
  <property fmtid="{D5CDD505-2E9C-101B-9397-08002B2CF9AE}" pid="3" name="KSOProductBuildVer">
    <vt:lpwstr>1033-12.2.0.20795</vt:lpwstr>
  </property>
</Properties>
</file>