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5" r:id="rId3"/>
    <p:sldId id="262" r:id="rId4"/>
    <p:sldId id="264" r:id="rId5"/>
    <p:sldId id="266" r:id="rId6"/>
    <p:sldId id="256" r:id="rId7"/>
    <p:sldId id="257" r:id="rId8"/>
    <p:sldId id="258" r:id="rId9"/>
    <p:sldId id="260" r:id="rId10"/>
    <p:sldId id="259" r:id="rId11"/>
    <p:sldId id="268" r:id="rId12"/>
    <p:sldId id="269" r:id="rId13"/>
    <p:sldId id="270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2" r:id="rId22"/>
    <p:sldId id="283" r:id="rId23"/>
    <p:sldId id="281" r:id="rId24"/>
    <p:sldId id="285" r:id="rId25"/>
    <p:sldId id="286" r:id="rId26"/>
    <p:sldId id="288" r:id="rId27"/>
    <p:sldId id="289" r:id="rId28"/>
    <p:sldId id="291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1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99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85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14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96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54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06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03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74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2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4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9.gif"/><Relationship Id="rId4" Type="http://schemas.openxmlformats.org/officeDocument/2006/relationships/hyperlink" Target="file:///F:\THU%20NGAN\chuyen%20mon\Truyen%20Mam%20Non\chu%20diem%20Dong%20vat\GAmoi\Giao%20an%20M%20non\The%20Gioi%20Quanh%20Be\cacfile\chua%20dung.wa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9.gif"/><Relationship Id="rId4" Type="http://schemas.openxmlformats.org/officeDocument/2006/relationships/hyperlink" Target="file:///F:\THU%20NGAN\chuyen%20mon\Truyen%20Mam%20Non\chu%20diem%20Dong%20vat\GAmoi\Giao%20an%20M%20non\The%20Gioi%20Quanh%20Be\cacfile\chua%20dung.wav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file:///F:\THU%20NGAN\chuyen%20mon\Truyen%20Mam%20Non\chu%20diem%20Dong%20vat\GAmoi\Giao%20an%20M%20non\The%20Gioi%20Quanh%20Be\cacfile\chua%20dung.wav" TargetMode="Externa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audio" Target="../media/audio1.wav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istrator\Desktop\New%20folder\V&#361;%20&#273;i&#7879;u%20r&#7917;a%20tay%20vui%20nh&#7897;n%2000_00_00-00_01_07.mp3" TargetMode="External"/><Relationship Id="rId6" Type="http://schemas.openxmlformats.org/officeDocument/2006/relationships/image" Target="../media/image31.gif"/><Relationship Id="rId11" Type="http://schemas.openxmlformats.org/officeDocument/2006/relationships/image" Target="../media/image35.png"/><Relationship Id="rId5" Type="http://schemas.openxmlformats.org/officeDocument/2006/relationships/image" Target="../media/image30.gif"/><Relationship Id="rId10" Type="http://schemas.openxmlformats.org/officeDocument/2006/relationships/image" Target="../media/image2.gif"/><Relationship Id="rId4" Type="http://schemas.openxmlformats.org/officeDocument/2006/relationships/image" Target="../media/image29.jpeg"/><Relationship Id="rId9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41"/>
            <a:ext cx="12192000" cy="689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867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slide0039_image1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962400"/>
            <a:ext cx="1143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slide0039_image1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953000"/>
            <a:ext cx="1143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slide0039_image1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953000"/>
            <a:ext cx="1143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5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880371"/>
            <a:ext cx="182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WordArt 8"/>
          <p:cNvSpPr>
            <a:spLocks noChangeArrowheads="1" noChangeShapeType="1" noTextEdit="1"/>
          </p:cNvSpPr>
          <p:nvPr/>
        </p:nvSpPr>
        <p:spPr bwMode="auto">
          <a:xfrm>
            <a:off x="2664063" y="84342"/>
            <a:ext cx="8834907" cy="1066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QUÝ CÔ VỀ DỰ GIỜ THĂM LỚP</a:t>
            </a:r>
          </a:p>
        </p:txBody>
      </p:sp>
      <p:sp>
        <p:nvSpPr>
          <p:cNvPr id="6154" name="Oval 12"/>
          <p:cNvSpPr>
            <a:spLocks noChangeArrowheads="1"/>
          </p:cNvSpPr>
          <p:nvPr/>
        </p:nvSpPr>
        <p:spPr bwMode="auto">
          <a:xfrm>
            <a:off x="1419225" y="1581151"/>
            <a:ext cx="10350201" cy="4866020"/>
          </a:xfrm>
          <a:prstGeom prst="ellipse">
            <a:avLst/>
          </a:prstGeom>
          <a:solidFill>
            <a:srgbClr val="EEB0E7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đề:BẢN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THÂN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mạnh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20/10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quen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Th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Xòe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tay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Ghép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30-35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phút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dạy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H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Kôn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Mlô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dạy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18/10/2024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5" name="WordArt 13"/>
          <p:cNvSpPr>
            <a:spLocks noChangeArrowheads="1" noChangeShapeType="1" noTextEdit="1"/>
          </p:cNvSpPr>
          <p:nvPr/>
        </p:nvSpPr>
        <p:spPr bwMode="auto">
          <a:xfrm>
            <a:off x="2365420" y="4611911"/>
            <a:ext cx="8693239" cy="1143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90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7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214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Z16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WordArt 3"/>
          <p:cNvSpPr>
            <a:spLocks noChangeArrowheads="1" noChangeShapeType="1" noTextEdit="1"/>
          </p:cNvSpPr>
          <p:nvPr/>
        </p:nvSpPr>
        <p:spPr bwMode="auto">
          <a:xfrm>
            <a:off x="1661374" y="1558344"/>
            <a:ext cx="7495506" cy="24137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thơ lần 1</a:t>
            </a:r>
          </a:p>
          <a:p>
            <a:pPr algn="ctr"/>
            <a:r>
              <a:rPr lang="en-US" sz="3600" b="1" i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tranh từ </a:t>
            </a:r>
          </a:p>
        </p:txBody>
      </p:sp>
    </p:spTree>
    <p:extLst>
      <p:ext uri="{BB962C8B-B14F-4D97-AF65-F5344CB8AC3E}">
        <p14:creationId xmlns:p14="http://schemas.microsoft.com/office/powerpoint/2010/main" val="287372196"/>
      </p:ext>
    </p:extLst>
  </p:cSld>
  <p:clrMapOvr>
    <a:masterClrMapping/>
  </p:clrMapOvr>
  <p:transition spd="slow" advTm="7000">
    <p:plu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Z16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0" y="-18030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WordArt 3"/>
          <p:cNvSpPr>
            <a:spLocks noChangeArrowheads="1" noChangeShapeType="1" noTextEdit="1"/>
          </p:cNvSpPr>
          <p:nvPr/>
        </p:nvSpPr>
        <p:spPr bwMode="auto">
          <a:xfrm>
            <a:off x="1481070" y="1262130"/>
            <a:ext cx="7495506" cy="24652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thơ lần 2</a:t>
            </a:r>
          </a:p>
          <a:p>
            <a:pPr algn="ctr"/>
            <a:r>
              <a:rPr lang="en-US" sz="3600" b="1" i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 đọc</a:t>
            </a:r>
          </a:p>
        </p:txBody>
      </p:sp>
    </p:spTree>
    <p:extLst>
      <p:ext uri="{BB962C8B-B14F-4D97-AF65-F5344CB8AC3E}">
        <p14:creationId xmlns:p14="http://schemas.microsoft.com/office/powerpoint/2010/main" val="2220310998"/>
      </p:ext>
    </p:extLst>
  </p:cSld>
  <p:clrMapOvr>
    <a:masterClrMapping/>
  </p:clrMapOvr>
  <p:transition spd="slow" advTm="7000">
    <p:plu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hơ Xòe T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7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12" name="Picture 8" descr="cuc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0"/>
            <a:ext cx="12192000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98306" name="WordArt 2"/>
          <p:cNvSpPr>
            <a:spLocks noChangeArrowheads="1" noChangeShapeType="1" noTextEdit="1"/>
          </p:cNvSpPr>
          <p:nvPr/>
        </p:nvSpPr>
        <p:spPr bwMode="auto">
          <a:xfrm>
            <a:off x="1510146" y="64062"/>
            <a:ext cx="8922328" cy="71913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Đọc, giảng từ khó</a:t>
            </a:r>
          </a:p>
        </p:txBody>
      </p:sp>
      <p:sp>
        <p:nvSpPr>
          <p:cNvPr id="98307" name="WordArt 3"/>
          <p:cNvSpPr>
            <a:spLocks noChangeArrowheads="1" noChangeShapeType="1" noTextEdit="1"/>
          </p:cNvSpPr>
          <p:nvPr/>
        </p:nvSpPr>
        <p:spPr bwMode="auto">
          <a:xfrm>
            <a:off x="2341417" y="1001678"/>
            <a:ext cx="7523019" cy="97270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49272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600" b="1" i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</a:p>
        </p:txBody>
      </p:sp>
      <p:sp>
        <p:nvSpPr>
          <p:cNvPr id="98308" name="WordArt 4"/>
          <p:cNvSpPr>
            <a:spLocks noChangeArrowheads="1" noChangeShapeType="1" noTextEdit="1"/>
          </p:cNvSpPr>
          <p:nvPr/>
        </p:nvSpPr>
        <p:spPr bwMode="auto">
          <a:xfrm>
            <a:off x="1510145" y="3020815"/>
            <a:ext cx="8354291" cy="113291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1708"/>
              </a:avLst>
            </a:prstTxWarp>
          </a:bodyPr>
          <a:lstStyle/>
          <a:p>
            <a:pPr algn="ctr"/>
            <a:r>
              <a:rPr lang="vi-VN" sz="3600" b="1" i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 bước</a:t>
            </a:r>
            <a:endParaRPr lang="en-US" sz="3600" b="1" i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309" name="WordArt 5"/>
          <p:cNvSpPr>
            <a:spLocks noChangeArrowheads="1" noChangeShapeType="1" noTextEdit="1"/>
          </p:cNvSpPr>
          <p:nvPr/>
        </p:nvSpPr>
        <p:spPr bwMode="auto">
          <a:xfrm>
            <a:off x="1198417" y="4313943"/>
            <a:ext cx="9809018" cy="125092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907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vun nhịp nhàng</a:t>
            </a:r>
          </a:p>
        </p:txBody>
      </p:sp>
      <p:sp>
        <p:nvSpPr>
          <p:cNvPr id="98310" name="WordArt 6"/>
          <p:cNvSpPr>
            <a:spLocks noChangeArrowheads="1" noChangeShapeType="1" noTextEdit="1"/>
          </p:cNvSpPr>
          <p:nvPr/>
        </p:nvSpPr>
        <p:spPr bwMode="auto">
          <a:xfrm>
            <a:off x="1029494" y="5593466"/>
            <a:ext cx="9144000" cy="113291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2051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đoàn</a:t>
            </a: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3332017" y="2134593"/>
            <a:ext cx="4710545" cy="80611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49088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</a:p>
        </p:txBody>
      </p:sp>
    </p:spTree>
    <p:extLst>
      <p:ext uri="{BB962C8B-B14F-4D97-AF65-F5344CB8AC3E}">
        <p14:creationId xmlns:p14="http://schemas.microsoft.com/office/powerpoint/2010/main" val="90119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animBg="1"/>
      <p:bldP spid="98307" grpId="0" animBg="1"/>
      <p:bldP spid="98308" grpId="0" animBg="1"/>
      <p:bldP spid="98309" grpId="0" animBg="1"/>
      <p:bldP spid="98310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Z16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WordArt 3"/>
          <p:cNvSpPr>
            <a:spLocks noChangeArrowheads="1" noChangeShapeType="1" noTextEdit="1"/>
          </p:cNvSpPr>
          <p:nvPr/>
        </p:nvSpPr>
        <p:spPr bwMode="auto">
          <a:xfrm>
            <a:off x="1661374" y="1558344"/>
            <a:ext cx="7495506" cy="24137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thơ lần 3</a:t>
            </a:r>
          </a:p>
          <a:p>
            <a:pPr algn="ctr"/>
            <a:r>
              <a:rPr lang="en-US" sz="3600" b="1" i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hình ảnh </a:t>
            </a:r>
          </a:p>
        </p:txBody>
      </p:sp>
    </p:spTree>
    <p:extLst>
      <p:ext uri="{BB962C8B-B14F-4D97-AF65-F5344CB8AC3E}">
        <p14:creationId xmlns:p14="http://schemas.microsoft.com/office/powerpoint/2010/main" val="604147283"/>
      </p:ext>
    </p:extLst>
  </p:cSld>
  <p:clrMapOvr>
    <a:masterClrMapping/>
  </p:clrMapOvr>
  <p:transition spd="slow" advTm="7000">
    <p:plu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2" descr="25543ne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14" y="5334000"/>
            <a:ext cx="97948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3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8"/>
            <a:ext cx="1676400" cy="683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3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12412" y="166253"/>
            <a:ext cx="1779587" cy="656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2" descr="25543ne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1" y="5334000"/>
            <a:ext cx="9001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4046609" y="3197145"/>
            <a:ext cx="41036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Em xòe tay ra</a:t>
            </a:r>
          </a:p>
        </p:txBody>
      </p:sp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3843342" y="4665727"/>
            <a:ext cx="548322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Xinh như hoa nở</a:t>
            </a:r>
          </a:p>
        </p:txBody>
      </p:sp>
      <p:sp>
        <p:nvSpPr>
          <p:cNvPr id="65553" name="Text Box 17"/>
          <p:cNvSpPr txBox="1">
            <a:spLocks noChangeArrowheads="1"/>
          </p:cNvSpPr>
          <p:nvPr/>
        </p:nvSpPr>
        <p:spPr bwMode="auto">
          <a:xfrm>
            <a:off x="4085393" y="3941894"/>
            <a:ext cx="38877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Em xòe tay ra</a:t>
            </a:r>
          </a:p>
        </p:txBody>
      </p:sp>
      <p:pic>
        <p:nvPicPr>
          <p:cNvPr id="65554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5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6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7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8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9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0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Ã¬nh áº£nh cÃ³ liÃ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694" y="27709"/>
            <a:ext cx="779682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989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/>
      <p:bldP spid="65552" grpId="0"/>
      <p:bldP spid="655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IMG_1210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82" y="1"/>
            <a:ext cx="8271163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9" name="Picture 3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82"/>
            <a:ext cx="1676400" cy="676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12" descr="mm6fi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37" y="5181600"/>
            <a:ext cx="23399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12" descr="mm6fi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5181600"/>
            <a:ext cx="22320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12" descr="mm6fi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5181600"/>
            <a:ext cx="22320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12" descr="mm6fi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5181600"/>
            <a:ext cx="20510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3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15599" y="0"/>
            <a:ext cx="1779587" cy="676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4511675" y="3573464"/>
            <a:ext cx="56852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Như hai trang vở</a:t>
            </a: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4511675" y="4292600"/>
            <a:ext cx="58376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Em vẽ em tô</a:t>
            </a:r>
          </a:p>
        </p:txBody>
      </p:sp>
    </p:spTree>
    <p:extLst>
      <p:ext uri="{BB962C8B-B14F-4D97-AF65-F5344CB8AC3E}">
        <p14:creationId xmlns:p14="http://schemas.microsoft.com/office/powerpoint/2010/main" val="93379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5" grpId="0"/>
      <p:bldP spid="880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25543ne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14" y="5334000"/>
            <a:ext cx="97948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018"/>
            <a:ext cx="1676400" cy="688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3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12412" y="0"/>
            <a:ext cx="1779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2" descr="25543ne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1" y="5334000"/>
            <a:ext cx="9001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3" name="Text Box 11"/>
          <p:cNvSpPr txBox="1">
            <a:spLocks noChangeArrowheads="1"/>
          </p:cNvSpPr>
          <p:nvPr/>
        </p:nvSpPr>
        <p:spPr bwMode="auto">
          <a:xfrm>
            <a:off x="3636818" y="3360768"/>
            <a:ext cx="6629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Khi muốn thưa cô</a:t>
            </a:r>
          </a:p>
        </p:txBody>
      </p:sp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3636818" y="4347384"/>
            <a:ext cx="6629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Tay giơ lên trước</a:t>
            </a:r>
          </a:p>
        </p:txBody>
      </p:sp>
      <p:pic>
        <p:nvPicPr>
          <p:cNvPr id="95246" name="Picture 14" descr="IMG_1210b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91" y="0"/>
            <a:ext cx="8465127" cy="304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2953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5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IMG_1211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293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6527800" y="3231691"/>
            <a:ext cx="5664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Tay vung nhịp nhàng</a:t>
            </a: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7030317" y="2400694"/>
            <a:ext cx="51616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Khi em cất bước</a:t>
            </a:r>
          </a:p>
        </p:txBody>
      </p:sp>
      <p:pic>
        <p:nvPicPr>
          <p:cNvPr id="96265" name="Picture 18" descr="SONNE0000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655" y="0"/>
            <a:ext cx="3629891" cy="240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42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50" y="5272809"/>
            <a:ext cx="16002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7" name="Picture 42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5092700"/>
            <a:ext cx="16002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88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2" grpId="0"/>
      <p:bldP spid="962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inh-anh-hoat-hinh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82" y="0"/>
            <a:ext cx="122889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WordArt 6"/>
          <p:cNvSpPr>
            <a:spLocks noChangeArrowheads="1" noChangeShapeType="1" noTextEdit="1"/>
          </p:cNvSpPr>
          <p:nvPr/>
        </p:nvSpPr>
        <p:spPr bwMode="auto">
          <a:xfrm>
            <a:off x="3740726" y="558368"/>
            <a:ext cx="8298873" cy="23764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FFFF0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ỔN ĐỊNH</a:t>
            </a:r>
          </a:p>
        </p:txBody>
      </p:sp>
    </p:spTree>
    <p:extLst>
      <p:ext uri="{BB962C8B-B14F-4D97-AF65-F5344CB8AC3E}">
        <p14:creationId xmlns:p14="http://schemas.microsoft.com/office/powerpoint/2010/main" val="125457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4307321" y="3820320"/>
            <a:ext cx="556057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Khi hát kết đoàn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4266479" y="4595814"/>
            <a:ext cx="59721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Tay cầm tay bạn</a:t>
            </a:r>
          </a:p>
        </p:txBody>
      </p:sp>
      <p:pic>
        <p:nvPicPr>
          <p:cNvPr id="97287" name="Picture 42" descr="729747d8za2kbusq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92700"/>
            <a:ext cx="16002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33" descr="roses_swaying_back_an_a_mc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9" name="Picture 33" descr="roses_swaying_back_an_a_mc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0" name="Picture 33" descr="roses_swaying_back_an_a_mc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1" name="Picture 33" descr="roses_swaying_back_an_a_mc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2" name="Picture 42" descr="729747d8za2kbusq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092700"/>
            <a:ext cx="16002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3" name="Picture 3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4" name="Picture 3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12412" y="0"/>
            <a:ext cx="1779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87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/>
      <p:bldP spid="9728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Z16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-104931" y="-13533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WordArt 3"/>
          <p:cNvSpPr>
            <a:spLocks noChangeArrowheads="1" noChangeShapeType="1" noTextEdit="1"/>
          </p:cNvSpPr>
          <p:nvPr/>
        </p:nvSpPr>
        <p:spPr bwMode="auto">
          <a:xfrm>
            <a:off x="1451090" y="1546943"/>
            <a:ext cx="7495506" cy="24652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  <a:p>
            <a:pPr algn="ctr"/>
            <a:r>
              <a:rPr lang="en-US" sz="3600" b="1" i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trẻ đọc thơ</a:t>
            </a:r>
          </a:p>
        </p:txBody>
      </p:sp>
    </p:spTree>
    <p:extLst>
      <p:ext uri="{BB962C8B-B14F-4D97-AF65-F5344CB8AC3E}">
        <p14:creationId xmlns:p14="http://schemas.microsoft.com/office/powerpoint/2010/main" val="2277726880"/>
      </p:ext>
    </p:extLst>
  </p:cSld>
  <p:clrMapOvr>
    <a:masterClrMapping/>
  </p:clrMapOvr>
  <p:transition spd="slow" advTm="7000">
    <p:plu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WordArt 4"/>
          <p:cNvSpPr>
            <a:spLocks noChangeArrowheads="1" noChangeShapeType="1" noTextEdit="1"/>
          </p:cNvSpPr>
          <p:nvPr/>
        </p:nvSpPr>
        <p:spPr bwMode="auto">
          <a:xfrm>
            <a:off x="2563318" y="2760689"/>
            <a:ext cx="6415789" cy="12716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176828965"/>
      </p:ext>
    </p:extLst>
  </p:cSld>
  <p:clrMapOvr>
    <a:masterClrMapping/>
  </p:clrMapOvr>
  <p:transition spd="slow" advTm="25000">
    <p:diamond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3" y="-1"/>
            <a:ext cx="1216501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6473" y="5132486"/>
            <a:ext cx="8368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Cô vừa cho các con đọc bài thơ gì? Do ai sáng tác 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Em nhỏ đã làm gì để biết đôi bàn tay đẹp? ( Xòe tay ra)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Bàn tay xòe ra xinh như thế nào? (Xinh như hoa nở)</a:t>
            </a:r>
          </a:p>
        </p:txBody>
      </p:sp>
    </p:spTree>
    <p:extLst>
      <p:ext uri="{BB962C8B-B14F-4D97-AF65-F5344CB8AC3E}">
        <p14:creationId xmlns:p14="http://schemas.microsoft.com/office/powerpoint/2010/main" val="427886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3236" y="6140639"/>
            <a:ext cx="9712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Khi xòe tay ra còn giống như cái gì nữa? ( Giống như 2 trang vở) </a:t>
            </a:r>
          </a:p>
        </p:txBody>
      </p:sp>
    </p:spTree>
    <p:extLst>
      <p:ext uri="{BB962C8B-B14F-4D97-AF65-F5344CB8AC3E}">
        <p14:creationId xmlns:p14="http://schemas.microsoft.com/office/powerpoint/2010/main" val="266019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4" descr="IMG_1210b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6176963"/>
            <a:ext cx="1127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Times New Roman" panose="02020603050405020304" pitchFamily="18" charset="0"/>
                <a:ea typeface="Times New Roman" panose="02020603050405020304" pitchFamily="18" charset="0"/>
              </a:rPr>
              <a:t>Bàn tay còn giúp chúng ta làm những công việc gì nữa? ( Em vẽ, tô…)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8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IMG_1211b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2192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33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inhVien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982"/>
            <a:ext cx="122889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WordArt 3"/>
          <p:cNvSpPr>
            <a:spLocks noChangeArrowheads="1" noChangeShapeType="1" noTextEdit="1"/>
          </p:cNvSpPr>
          <p:nvPr/>
        </p:nvSpPr>
        <p:spPr bwMode="auto">
          <a:xfrm>
            <a:off x="554181" y="1775402"/>
            <a:ext cx="10764982" cy="23764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FFFF0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TRÒ CHƠI CẮM HOA</a:t>
            </a:r>
          </a:p>
        </p:txBody>
      </p:sp>
    </p:spTree>
    <p:extLst>
      <p:ext uri="{BB962C8B-B14F-4D97-AF65-F5344CB8AC3E}">
        <p14:creationId xmlns:p14="http://schemas.microsoft.com/office/powerpoint/2010/main" val="301193476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NH áº¢NH BÃI HÃT MÃA CHO Máº¸ X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16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uaChoMeXemBeat-XuanMai-46165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534" y="5742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0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Tranh ảnh dạy học\Hinh nen dep\SLGG_20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 descr="chu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692150"/>
            <a:ext cx="8153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5" descr="XMASCA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989138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26" name="Picture 18" descr="Firewrk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3284538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48" name="Picture 40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3429001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8" descr="Firewrk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0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3500438"/>
            <a:ext cx="9144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0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0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1989138"/>
            <a:ext cx="9144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0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060576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4" descr="0830js5b15daddi012pz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24400"/>
            <a:ext cx="23399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4" descr="0830js5b15daddi012pz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4724400"/>
            <a:ext cx="23399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4" name="Picture 4" descr="0830js5b15daddi012pz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4724400"/>
            <a:ext cx="23399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5" name="Picture 4" descr="0830js5b15daddi012pz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4724400"/>
            <a:ext cx="23399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6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333375"/>
            <a:ext cx="10080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7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125538"/>
            <a:ext cx="10080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8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1341438"/>
            <a:ext cx="10080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9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1125538"/>
            <a:ext cx="10080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0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1196975"/>
            <a:ext cx="10080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1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2133600"/>
            <a:ext cx="10080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2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0080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3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333375"/>
            <a:ext cx="10080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4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938" y="0"/>
            <a:ext cx="10080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5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404813"/>
            <a:ext cx="10080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6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2133600"/>
            <a:ext cx="10080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7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1844675"/>
            <a:ext cx="10080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0" name="Vũ điệu rửa tay vui nhộn 00_00_00-00_01_07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650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503159"/>
      </p:ext>
    </p:extLst>
  </p:cSld>
  <p:clrMapOvr>
    <a:masterClrMapping/>
  </p:clrMapOvr>
  <p:transition spd="med">
    <p:wheel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5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5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5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5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5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5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7066" fill="hold"/>
                                        <p:tgtEl>
                                          <p:spTgt spid="51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3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ay thơm tay ngoan. Nhạc và lời- Bùi Đình Thả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9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áº¿t quáº£ hÃ¬nh áº£nh cho HÃNH CÆ  THá» Cá»¦A BÃ Dáº Y TRáº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902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inh-nen-may-tinh-cau-vong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8" name="WordArt 6"/>
          <p:cNvSpPr>
            <a:spLocks noChangeArrowheads="1" noChangeShapeType="1" noTextEdit="1"/>
          </p:cNvSpPr>
          <p:nvPr/>
        </p:nvSpPr>
        <p:spPr bwMode="auto">
          <a:xfrm>
            <a:off x="3671455" y="544514"/>
            <a:ext cx="8271164" cy="23764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FFFF0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FFFF0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 HÀNH</a:t>
            </a:r>
          </a:p>
        </p:txBody>
      </p:sp>
    </p:spTree>
    <p:extLst>
      <p:ext uri="{BB962C8B-B14F-4D97-AF65-F5344CB8AC3E}">
        <p14:creationId xmlns:p14="http://schemas.microsoft.com/office/powerpoint/2010/main" val="193201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2"/>
            <a:ext cx="12192000" cy="691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738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945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Káº¿t quáº£ hÃ¬nh áº£nh cho bÃ i thÆ¡ xoe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56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070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266</Words>
  <Application>Microsoft Office PowerPoint</Application>
  <PresentationFormat>Widescreen</PresentationFormat>
  <Paragraphs>44</Paragraphs>
  <Slides>29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ND</cp:lastModifiedBy>
  <cp:revision>34</cp:revision>
  <dcterms:created xsi:type="dcterms:W3CDTF">2019-09-14T16:24:23Z</dcterms:created>
  <dcterms:modified xsi:type="dcterms:W3CDTF">2025-04-19T03:48:46Z</dcterms:modified>
</cp:coreProperties>
</file>