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59" r:id="rId3"/>
    <p:sldId id="346" r:id="rId4"/>
    <p:sldId id="360" r:id="rId5"/>
    <p:sldId id="362" r:id="rId6"/>
    <p:sldId id="361" r:id="rId7"/>
    <p:sldId id="363" r:id="rId8"/>
    <p:sldId id="364" r:id="rId9"/>
    <p:sldId id="365" r:id="rId10"/>
    <p:sldId id="366" r:id="rId11"/>
    <p:sldId id="367" r:id="rId12"/>
    <p:sldId id="368" r:id="rId13"/>
    <p:sldId id="355" r:id="rId14"/>
    <p:sldId id="286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FFFFFF"/>
    <a:srgbClr val="6600CC"/>
    <a:srgbClr val="FF0000"/>
    <a:srgbClr val="660066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3804" autoAdjust="0"/>
  </p:normalViewPr>
  <p:slideViewPr>
    <p:cSldViewPr>
      <p:cViewPr varScale="1">
        <p:scale>
          <a:sx n="82" d="100"/>
          <a:sy n="82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7A8A1F9-890E-4CEF-8E9F-05543C638BE6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C455D8-829D-4152-B92D-A313F15C9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90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124D4-6367-4A1C-B87D-1A4EFCE4B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4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A7B8E-0022-4F09-BFEF-0DCCD86EE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5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5C508-CAEE-42D4-A9FD-95F190120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84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9E070-A84E-4AC6-A11E-74E30629C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81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6679E-B80C-4205-9EC6-274817A88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7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5A70A-A353-483F-ABC8-290315072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F00E1-72EF-46EC-AA0D-A0FFF4EED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74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41990-451C-4BE0-A67B-B2E3EBEFE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99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B7E97-9173-440D-8D1A-680EE2083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7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AE3C6-DC1F-494C-ABD7-A288F845E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34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CD9BE-E09B-4326-8868-D4542E1DB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73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63-45EC-46FF-9EAB-2F0661787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9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44882-5111-472B-8DCD-87499A54A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50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8/9/2014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2E9758B-AC83-47EC-9A94-05F39360D6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file:///D:\Thom%20(Tai%20lieu)\n&#259;m%202015\pp%20ch&#7911;%20&#273;i&#7875;m%20tmm\RuocDenThangTamBeatInstrumental-V.A-2753848_hq.mp3" TargetMode="External"/><Relationship Id="rId1" Type="http://schemas.openxmlformats.org/officeDocument/2006/relationships/audio" Target="file:///D:\CHU%20DIEM%20GIA%20DINH\GIAO%20AN%2020-11\CoGiaoEmLaHoaEban-HaPhuong_3npjz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om%20(Tai%20lieu)\n&#259;m%202015\pp%20ch&#7911;%20&#273;i&#7875;m%20tmm\tr&#244;ng%20l&#226;n%201.wma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%20DIEM%20GIA%20DINH\GIAO%20AN%2020-11\Ngay%20dau%20tien%20di%20hoc%20-%20Xuan%20mai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ja-JP" sz="2400"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2051" name="Picture 22" descr="sisters_walking_h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3" descr="xsgs_90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1524000" y="1524000"/>
            <a:ext cx="5867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unga"/>
              </a:rPr>
              <a:t>LĨNH VỰC: PHÁT TRIỂN NHẬN THỨC</a:t>
            </a:r>
          </a:p>
        </p:txBody>
      </p:sp>
      <p:sp>
        <p:nvSpPr>
          <p:cNvPr id="3119" name="WordArt 47"/>
          <p:cNvSpPr>
            <a:spLocks noChangeArrowheads="1" noChangeShapeType="1" noTextEdit="1"/>
          </p:cNvSpPr>
          <p:nvPr/>
        </p:nvSpPr>
        <p:spPr bwMode="auto">
          <a:xfrm>
            <a:off x="219075" y="152400"/>
            <a:ext cx="8924925" cy="139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UBND THỊ XA BUÔN HỒ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TRƯỜNG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MẪU GIÁO HOA SIM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08" name="WordArt 36"/>
          <p:cNvSpPr>
            <a:spLocks noChangeArrowheads="1" noChangeShapeType="1" noTextEdit="1"/>
          </p:cNvSpPr>
          <p:nvPr/>
        </p:nvSpPr>
        <p:spPr bwMode="auto">
          <a:xfrm>
            <a:off x="1143000" y="24384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Đề tài: Trò chuyện về ngày hội trung thu</a:t>
            </a:r>
          </a:p>
        </p:txBody>
      </p:sp>
      <p:sp>
        <p:nvSpPr>
          <p:cNvPr id="3121" name="WordArt 49"/>
          <p:cNvSpPr>
            <a:spLocks noChangeArrowheads="1" noChangeShapeType="1" noTextEdit="1"/>
          </p:cNvSpPr>
          <p:nvPr/>
        </p:nvSpPr>
        <p:spPr bwMode="auto">
          <a:xfrm>
            <a:off x="1524000" y="5410200"/>
            <a:ext cx="6172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Giáo viên: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Yer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Ktla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WordArt 17"/>
          <p:cNvSpPr>
            <a:spLocks noChangeArrowheads="1" noChangeShapeType="1" noTextEdit="1"/>
          </p:cNvSpPr>
          <p:nvPr/>
        </p:nvSpPr>
        <p:spPr bwMode="auto">
          <a:xfrm>
            <a:off x="1981200" y="3886200"/>
            <a:ext cx="47244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Lớp dạy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: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Mầm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Times New Roman" panose="02020603050405020304" pitchFamily="18" charset="0"/>
            </a:endParaRPr>
          </a:p>
          <a:p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Ngày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dạy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Times New Roman" panose="02020603050405020304" pitchFamily="18" charset="0"/>
              </a:rPr>
              <a:t>: 17/9/2024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123" name="CoGiaoEmLaHoaEban-HaPhuong_3npjz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RuocDenThangTamBeatInstrumental-V.A-2753848_hq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51" fill="hold"/>
                                        <p:tgtEl>
                                          <p:spTgt spid="3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455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310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Picture 13" descr="avart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276600"/>
          </a:xfrm>
          <a:noFill/>
        </p:spPr>
      </p:pic>
      <p:pic>
        <p:nvPicPr>
          <p:cNvPr id="41998" name="Picture 14" descr="rty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276600"/>
          </a:xfrm>
          <a:noFill/>
        </p:spPr>
      </p:pic>
      <p:pic>
        <p:nvPicPr>
          <p:cNvPr id="42000" name="Picture 16" descr="vdbg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4419600" cy="3581400"/>
          </a:xfrm>
          <a:noFill/>
        </p:spPr>
      </p:pic>
      <p:pic>
        <p:nvPicPr>
          <p:cNvPr id="42002" name="Picture 18" descr="trungth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276600"/>
            <a:ext cx="4724400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32038"/>
            <a:ext cx="8229600" cy="4525962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94212" name="Picture 4" descr="DCC_12848605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 descr="DSC041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6" descr="images552660_trung_t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Thi%20bay%20co%20trung%20thu%20cua%20cac%20lop%20mau%20giao%20truong%20mam%20non%20vimeco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72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Z1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0" y="1219200"/>
            <a:ext cx="5791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66"/>
                </a:solidFill>
              </a:rPr>
              <a:t>Nặn bánh trung thu</a:t>
            </a:r>
            <a:endParaRPr lang="en-US" altLang="en-US" sz="5400">
              <a:solidFill>
                <a:srgbClr val="FF0066"/>
              </a:solidFill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858000" y="6248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Ngày 19/11/2013</a:t>
            </a:r>
          </a:p>
        </p:txBody>
      </p:sp>
      <p:pic>
        <p:nvPicPr>
          <p:cNvPr id="6" name="trông lân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04800" y="914400"/>
            <a:ext cx="8839200" cy="14478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99"/>
                </a:solidFill>
                <a:latin typeface="Tahoma" panose="020B0604030504040204" pitchFamily="34" charset="0"/>
              </a:rPr>
              <a:t>Chúc thầy cô sức khoẻ</a:t>
            </a:r>
          </a:p>
        </p:txBody>
      </p:sp>
      <p:pic>
        <p:nvPicPr>
          <p:cNvPr id="15364" name="Picture 9" descr="378312462464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1676400" y="685800"/>
            <a:ext cx="8153400" cy="1676400"/>
          </a:xfrm>
          <a:prstGeom prst="irregularSeal2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99"/>
                </a:solidFill>
                <a:latin typeface="Tahoma" panose="020B0604030504040204" pitchFamily="34" charset="0"/>
              </a:rPr>
              <a:t>Tạm biệt các bé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371600" y="4572000"/>
            <a:ext cx="7239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i="1"/>
              <a:t>Chúc các bé chăm ngoan học giỏi</a:t>
            </a:r>
          </a:p>
        </p:txBody>
      </p:sp>
      <p:pic>
        <p:nvPicPr>
          <p:cNvPr id="34823" name="Ngay dau tien di hoc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09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audio>
          </p:childTnLst>
        </p:cTn>
      </p:par>
    </p:tnLst>
    <p:bldLst>
      <p:bldP spid="25607" grpId="0" animBg="1"/>
      <p:bldP spid="25610" grpId="0" animBg="1"/>
      <p:bldP spid="25610" grpId="1" animBg="1"/>
      <p:bldP spid="25610" grpId="2" animBg="1"/>
      <p:bldP spid="25611" grpId="0"/>
      <p:bldP spid="256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415925" y="304800"/>
            <a:ext cx="8728075" cy="2917825"/>
            <a:chOff x="624" y="672"/>
            <a:chExt cx="4656" cy="3024"/>
          </a:xfrm>
        </p:grpSpPr>
        <p:sp>
          <p:nvSpPr>
            <p:cNvPr id="4162" name="AutoShape 7"/>
            <p:cNvSpPr>
              <a:spLocks noChangeArrowheads="1"/>
            </p:cNvSpPr>
            <p:nvPr/>
          </p:nvSpPr>
          <p:spPr bwMode="auto">
            <a:xfrm>
              <a:off x="624" y="672"/>
              <a:ext cx="4656" cy="3024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008E00"/>
                </a:gs>
              </a:gsLst>
              <a:lin ang="5400000" scaled="1"/>
            </a:gra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63" name="Rectangle 8"/>
            <p:cNvSpPr>
              <a:spLocks noChangeArrowheads="1"/>
            </p:cNvSpPr>
            <p:nvPr/>
          </p:nvSpPr>
          <p:spPr bwMode="auto">
            <a:xfrm>
              <a:off x="1248" y="1835"/>
              <a:ext cx="3600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/>
              <a:endParaRPr lang="en-US" altLang="en-US" sz="4400" b="1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99" name="Group 9"/>
          <p:cNvGrpSpPr>
            <a:grpSpLocks/>
          </p:cNvGrpSpPr>
          <p:nvPr/>
        </p:nvGrpSpPr>
        <p:grpSpPr bwMode="auto">
          <a:xfrm>
            <a:off x="0" y="533400"/>
            <a:ext cx="4049713" cy="2470150"/>
            <a:chOff x="96" y="1536"/>
            <a:chExt cx="2352" cy="2712"/>
          </a:xfrm>
        </p:grpSpPr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 rot="4912446">
              <a:off x="156" y="1476"/>
              <a:ext cx="768" cy="888"/>
              <a:chOff x="144" y="504"/>
              <a:chExt cx="1512" cy="1488"/>
            </a:xfrm>
          </p:grpSpPr>
          <p:sp>
            <p:nvSpPr>
              <p:cNvPr id="4156" name="Freeform 11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Freeform 12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Freeform 13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Freeform 14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Freeform 15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Oval 16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107" name="Freeform 17"/>
            <p:cNvSpPr>
              <a:spLocks/>
            </p:cNvSpPr>
            <p:nvPr/>
          </p:nvSpPr>
          <p:spPr bwMode="auto">
            <a:xfrm>
              <a:off x="384" y="2256"/>
              <a:ext cx="192" cy="1536"/>
            </a:xfrm>
            <a:custGeom>
              <a:avLst/>
              <a:gdLst>
                <a:gd name="T0" fmla="*/ 48 w 192"/>
                <a:gd name="T1" fmla="*/ 0 h 1536"/>
                <a:gd name="T2" fmla="*/ 0 w 192"/>
                <a:gd name="T3" fmla="*/ 240 h 1536"/>
                <a:gd name="T4" fmla="*/ 0 w 192"/>
                <a:gd name="T5" fmla="*/ 480 h 1536"/>
                <a:gd name="T6" fmla="*/ 48 w 192"/>
                <a:gd name="T7" fmla="*/ 576 h 1536"/>
                <a:gd name="T8" fmla="*/ 144 w 192"/>
                <a:gd name="T9" fmla="*/ 720 h 1536"/>
                <a:gd name="T10" fmla="*/ 180 w 192"/>
                <a:gd name="T11" fmla="*/ 840 h 1536"/>
                <a:gd name="T12" fmla="*/ 192 w 192"/>
                <a:gd name="T13" fmla="*/ 984 h 1536"/>
                <a:gd name="T14" fmla="*/ 192 w 192"/>
                <a:gd name="T15" fmla="*/ 1056 h 1536"/>
                <a:gd name="T16" fmla="*/ 192 w 192"/>
                <a:gd name="T17" fmla="*/ 1152 h 1536"/>
                <a:gd name="T18" fmla="*/ 144 w 192"/>
                <a:gd name="T19" fmla="*/ 1392 h 1536"/>
                <a:gd name="T20" fmla="*/ 96 w 192"/>
                <a:gd name="T21" fmla="*/ 1536 h 1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"/>
                <a:gd name="T34" fmla="*/ 0 h 1536"/>
                <a:gd name="T35" fmla="*/ 192 w 192"/>
                <a:gd name="T36" fmla="*/ 1536 h 1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" h="1536">
                  <a:moveTo>
                    <a:pt x="48" y="0"/>
                  </a:moveTo>
                  <a:lnTo>
                    <a:pt x="0" y="240"/>
                  </a:lnTo>
                  <a:lnTo>
                    <a:pt x="0" y="480"/>
                  </a:lnTo>
                  <a:lnTo>
                    <a:pt x="48" y="576"/>
                  </a:lnTo>
                  <a:lnTo>
                    <a:pt x="144" y="720"/>
                  </a:lnTo>
                  <a:lnTo>
                    <a:pt x="180" y="840"/>
                  </a:lnTo>
                  <a:lnTo>
                    <a:pt x="192" y="984"/>
                  </a:lnTo>
                  <a:lnTo>
                    <a:pt x="192" y="1056"/>
                  </a:lnTo>
                  <a:lnTo>
                    <a:pt x="192" y="1152"/>
                  </a:lnTo>
                  <a:lnTo>
                    <a:pt x="144" y="1392"/>
                  </a:lnTo>
                  <a:lnTo>
                    <a:pt x="96" y="1536"/>
                  </a:lnTo>
                </a:path>
              </a:pathLst>
            </a:custGeom>
            <a:noFill/>
            <a:ln w="38100" cmpd="sng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8"/>
            <p:cNvSpPr>
              <a:spLocks/>
            </p:cNvSpPr>
            <p:nvPr/>
          </p:nvSpPr>
          <p:spPr bwMode="auto">
            <a:xfrm rot="-3514978">
              <a:off x="216" y="3072"/>
              <a:ext cx="288" cy="432"/>
            </a:xfrm>
            <a:custGeom>
              <a:avLst/>
              <a:gdLst>
                <a:gd name="T0" fmla="*/ 121 w 336"/>
                <a:gd name="T1" fmla="*/ 121 h 816"/>
                <a:gd name="T2" fmla="*/ 30 w 336"/>
                <a:gd name="T3" fmla="*/ 114 h 816"/>
                <a:gd name="T4" fmla="*/ 0 w 336"/>
                <a:gd name="T5" fmla="*/ 93 h 816"/>
                <a:gd name="T6" fmla="*/ 0 w 336"/>
                <a:gd name="T7" fmla="*/ 71 h 816"/>
                <a:gd name="T8" fmla="*/ 30 w 336"/>
                <a:gd name="T9" fmla="*/ 50 h 816"/>
                <a:gd name="T10" fmla="*/ 121 w 336"/>
                <a:gd name="T11" fmla="*/ 14 h 816"/>
                <a:gd name="T12" fmla="*/ 182 w 336"/>
                <a:gd name="T13" fmla="*/ 0 h 816"/>
                <a:gd name="T14" fmla="*/ 212 w 336"/>
                <a:gd name="T15" fmla="*/ 29 h 816"/>
                <a:gd name="T16" fmla="*/ 212 w 336"/>
                <a:gd name="T17" fmla="*/ 50 h 816"/>
                <a:gd name="T18" fmla="*/ 212 w 336"/>
                <a:gd name="T19" fmla="*/ 71 h 816"/>
                <a:gd name="T20" fmla="*/ 212 w 336"/>
                <a:gd name="T21" fmla="*/ 85 h 816"/>
                <a:gd name="T22" fmla="*/ 182 w 336"/>
                <a:gd name="T23" fmla="*/ 107 h 816"/>
                <a:gd name="T24" fmla="*/ 121 w 336"/>
                <a:gd name="T25" fmla="*/ 121 h 8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6"/>
                <a:gd name="T40" fmla="*/ 0 h 816"/>
                <a:gd name="T41" fmla="*/ 336 w 336"/>
                <a:gd name="T42" fmla="*/ 816 h 8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6" h="816">
                  <a:moveTo>
                    <a:pt x="192" y="816"/>
                  </a:moveTo>
                  <a:lnTo>
                    <a:pt x="48" y="768"/>
                  </a:lnTo>
                  <a:lnTo>
                    <a:pt x="0" y="624"/>
                  </a:lnTo>
                  <a:lnTo>
                    <a:pt x="0" y="480"/>
                  </a:lnTo>
                  <a:lnTo>
                    <a:pt x="48" y="336"/>
                  </a:lnTo>
                  <a:lnTo>
                    <a:pt x="192" y="96"/>
                  </a:lnTo>
                  <a:lnTo>
                    <a:pt x="288" y="0"/>
                  </a:lnTo>
                  <a:lnTo>
                    <a:pt x="336" y="192"/>
                  </a:lnTo>
                  <a:lnTo>
                    <a:pt x="336" y="336"/>
                  </a:lnTo>
                  <a:lnTo>
                    <a:pt x="336" y="480"/>
                  </a:lnTo>
                  <a:lnTo>
                    <a:pt x="336" y="576"/>
                  </a:lnTo>
                  <a:lnTo>
                    <a:pt x="288" y="720"/>
                  </a:lnTo>
                  <a:lnTo>
                    <a:pt x="192" y="81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rgbClr val="33CC33"/>
                </a:gs>
              </a:gsLst>
              <a:lin ang="5400000" scaled="1"/>
            </a:gradFill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9"/>
            <p:cNvSpPr>
              <a:spLocks/>
            </p:cNvSpPr>
            <p:nvPr/>
          </p:nvSpPr>
          <p:spPr bwMode="auto">
            <a:xfrm rot="-3514978">
              <a:off x="317" y="3081"/>
              <a:ext cx="128" cy="401"/>
            </a:xfrm>
            <a:custGeom>
              <a:avLst/>
              <a:gdLst>
                <a:gd name="T0" fmla="*/ 0 w 96"/>
                <a:gd name="T1" fmla="*/ 280 h 480"/>
                <a:gd name="T2" fmla="*/ 113 w 96"/>
                <a:gd name="T3" fmla="*/ 168 h 480"/>
                <a:gd name="T4" fmla="*/ 113 w 96"/>
                <a:gd name="T5" fmla="*/ 112 h 480"/>
                <a:gd name="T6" fmla="*/ 228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0"/>
                <a:gd name="T14" fmla="*/ 96 w 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20"/>
            <p:cNvSpPr>
              <a:spLocks/>
            </p:cNvSpPr>
            <p:nvPr/>
          </p:nvSpPr>
          <p:spPr bwMode="auto">
            <a:xfrm rot="-3514978">
              <a:off x="337" y="3157"/>
              <a:ext cx="128" cy="124"/>
            </a:xfrm>
            <a:custGeom>
              <a:avLst/>
              <a:gdLst>
                <a:gd name="T0" fmla="*/ 0 w 96"/>
                <a:gd name="T1" fmla="*/ 8 h 480"/>
                <a:gd name="T2" fmla="*/ 113 w 96"/>
                <a:gd name="T3" fmla="*/ 5 h 480"/>
                <a:gd name="T4" fmla="*/ 113 w 96"/>
                <a:gd name="T5" fmla="*/ 3 h 480"/>
                <a:gd name="T6" fmla="*/ 228 w 96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0"/>
                <a:gd name="T14" fmla="*/ 96 w 9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0">
                  <a:moveTo>
                    <a:pt x="0" y="480"/>
                  </a:moveTo>
                  <a:lnTo>
                    <a:pt x="48" y="288"/>
                  </a:lnTo>
                  <a:lnTo>
                    <a:pt x="48" y="192"/>
                  </a:lnTo>
                  <a:lnTo>
                    <a:pt x="96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21"/>
            <p:cNvSpPr>
              <a:spLocks/>
            </p:cNvSpPr>
            <p:nvPr/>
          </p:nvSpPr>
          <p:spPr bwMode="auto">
            <a:xfrm rot="-3514978">
              <a:off x="342" y="3244"/>
              <a:ext cx="64" cy="216"/>
            </a:xfrm>
            <a:custGeom>
              <a:avLst/>
              <a:gdLst>
                <a:gd name="T0" fmla="*/ 29 w 96"/>
                <a:gd name="T1" fmla="*/ 89 h 336"/>
                <a:gd name="T2" fmla="*/ 3 w 96"/>
                <a:gd name="T3" fmla="*/ 70 h 336"/>
                <a:gd name="T4" fmla="*/ 21 w 96"/>
                <a:gd name="T5" fmla="*/ 51 h 336"/>
                <a:gd name="T6" fmla="*/ 0 w 96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336"/>
                <a:gd name="T14" fmla="*/ 96 w 9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336">
                  <a:moveTo>
                    <a:pt x="96" y="336"/>
                  </a:moveTo>
                  <a:lnTo>
                    <a:pt x="12" y="264"/>
                  </a:lnTo>
                  <a:lnTo>
                    <a:pt x="72" y="192"/>
                  </a:lnTo>
                  <a:lnTo>
                    <a:pt x="0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2"/>
            <p:cNvSpPr>
              <a:spLocks/>
            </p:cNvSpPr>
            <p:nvPr/>
          </p:nvSpPr>
          <p:spPr bwMode="auto">
            <a:xfrm rot="-3514978">
              <a:off x="290" y="3164"/>
              <a:ext cx="16" cy="154"/>
            </a:xfrm>
            <a:custGeom>
              <a:avLst/>
              <a:gdLst>
                <a:gd name="T0" fmla="*/ 7 w 24"/>
                <a:gd name="T1" fmla="*/ 64 h 240"/>
                <a:gd name="T2" fmla="*/ 0 w 24"/>
                <a:gd name="T3" fmla="*/ 38 h 240"/>
                <a:gd name="T4" fmla="*/ 0 w 24"/>
                <a:gd name="T5" fmla="*/ 26 h 240"/>
                <a:gd name="T6" fmla="*/ 7 w 2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0"/>
                <a:gd name="T14" fmla="*/ 24 w 24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0">
                  <a:moveTo>
                    <a:pt x="24" y="240"/>
                  </a:moveTo>
                  <a:lnTo>
                    <a:pt x="0" y="144"/>
                  </a:lnTo>
                  <a:lnTo>
                    <a:pt x="0" y="96"/>
                  </a:lnTo>
                  <a:lnTo>
                    <a:pt x="24" y="0"/>
                  </a:ln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23"/>
            <p:cNvSpPr>
              <a:spLocks/>
            </p:cNvSpPr>
            <p:nvPr/>
          </p:nvSpPr>
          <p:spPr bwMode="auto">
            <a:xfrm>
              <a:off x="504" y="3420"/>
              <a:ext cx="60" cy="96"/>
            </a:xfrm>
            <a:custGeom>
              <a:avLst/>
              <a:gdLst>
                <a:gd name="T0" fmla="*/ 0 w 60"/>
                <a:gd name="T1" fmla="*/ 0 h 96"/>
                <a:gd name="T2" fmla="*/ 48 w 60"/>
                <a:gd name="T3" fmla="*/ 96 h 96"/>
                <a:gd name="T4" fmla="*/ 0 60000 65536"/>
                <a:gd name="T5" fmla="*/ 0 60000 65536"/>
                <a:gd name="T6" fmla="*/ 0 w 60"/>
                <a:gd name="T7" fmla="*/ 0 h 96"/>
                <a:gd name="T8" fmla="*/ 60 w 60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96">
                  <a:moveTo>
                    <a:pt x="0" y="0"/>
                  </a:moveTo>
                  <a:cubicBezTo>
                    <a:pt x="60" y="20"/>
                    <a:pt x="48" y="36"/>
                    <a:pt x="48" y="96"/>
                  </a:cubicBezTo>
                </a:path>
              </a:pathLst>
            </a:custGeom>
            <a:noFill/>
            <a:ln w="57150" cmpd="sng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4" name="Group 24"/>
            <p:cNvGrpSpPr>
              <a:grpSpLocks/>
            </p:cNvGrpSpPr>
            <p:nvPr/>
          </p:nvGrpSpPr>
          <p:grpSpPr bwMode="auto">
            <a:xfrm>
              <a:off x="480" y="2496"/>
              <a:ext cx="288" cy="528"/>
              <a:chOff x="480" y="2496"/>
              <a:chExt cx="288" cy="528"/>
            </a:xfrm>
          </p:grpSpPr>
          <p:sp>
            <p:nvSpPr>
              <p:cNvPr id="4150" name="Freeform 25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21 w 336"/>
                  <a:gd name="T1" fmla="*/ 121 h 816"/>
                  <a:gd name="T2" fmla="*/ 30 w 336"/>
                  <a:gd name="T3" fmla="*/ 114 h 816"/>
                  <a:gd name="T4" fmla="*/ 0 w 336"/>
                  <a:gd name="T5" fmla="*/ 93 h 816"/>
                  <a:gd name="T6" fmla="*/ 0 w 336"/>
                  <a:gd name="T7" fmla="*/ 71 h 816"/>
                  <a:gd name="T8" fmla="*/ 30 w 336"/>
                  <a:gd name="T9" fmla="*/ 50 h 816"/>
                  <a:gd name="T10" fmla="*/ 121 w 336"/>
                  <a:gd name="T11" fmla="*/ 14 h 816"/>
                  <a:gd name="T12" fmla="*/ 182 w 336"/>
                  <a:gd name="T13" fmla="*/ 0 h 816"/>
                  <a:gd name="T14" fmla="*/ 212 w 336"/>
                  <a:gd name="T15" fmla="*/ 29 h 816"/>
                  <a:gd name="T16" fmla="*/ 212 w 336"/>
                  <a:gd name="T17" fmla="*/ 50 h 816"/>
                  <a:gd name="T18" fmla="*/ 212 w 336"/>
                  <a:gd name="T19" fmla="*/ 71 h 816"/>
                  <a:gd name="T20" fmla="*/ 212 w 336"/>
                  <a:gd name="T21" fmla="*/ 85 h 816"/>
                  <a:gd name="T22" fmla="*/ 182 w 336"/>
                  <a:gd name="T23" fmla="*/ 107 h 816"/>
                  <a:gd name="T24" fmla="*/ 121 w 336"/>
                  <a:gd name="T25" fmla="*/ 12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Freeform 26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280 h 480"/>
                  <a:gd name="T2" fmla="*/ 113 w 96"/>
                  <a:gd name="T3" fmla="*/ 168 h 480"/>
                  <a:gd name="T4" fmla="*/ 113 w 96"/>
                  <a:gd name="T5" fmla="*/ 112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27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8 h 480"/>
                  <a:gd name="T2" fmla="*/ 113 w 96"/>
                  <a:gd name="T3" fmla="*/ 5 h 480"/>
                  <a:gd name="T4" fmla="*/ 113 w 96"/>
                  <a:gd name="T5" fmla="*/ 3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Freeform 28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29 w 96"/>
                  <a:gd name="T1" fmla="*/ 89 h 336"/>
                  <a:gd name="T2" fmla="*/ 3 w 96"/>
                  <a:gd name="T3" fmla="*/ 70 h 336"/>
                  <a:gd name="T4" fmla="*/ 21 w 96"/>
                  <a:gd name="T5" fmla="*/ 5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Freeform 29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7 w 24"/>
                  <a:gd name="T1" fmla="*/ 64 h 240"/>
                  <a:gd name="T2" fmla="*/ 0 w 24"/>
                  <a:gd name="T3" fmla="*/ 38 h 240"/>
                  <a:gd name="T4" fmla="*/ 0 w 24"/>
                  <a:gd name="T5" fmla="*/ 26 h 240"/>
                  <a:gd name="T6" fmla="*/ 7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Freeform 30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3 w 72"/>
                  <a:gd name="T1" fmla="*/ 0 h 192"/>
                  <a:gd name="T2" fmla="*/ 0 w 72"/>
                  <a:gd name="T3" fmla="*/ 24 h 192"/>
                  <a:gd name="T4" fmla="*/ 0 60000 65536"/>
                  <a:gd name="T5" fmla="*/ 0 60000 65536"/>
                  <a:gd name="T6" fmla="*/ 0 w 72"/>
                  <a:gd name="T7" fmla="*/ 0 h 192"/>
                  <a:gd name="T8" fmla="*/ 72 w 72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5" name="Group 31"/>
            <p:cNvGrpSpPr>
              <a:grpSpLocks/>
            </p:cNvGrpSpPr>
            <p:nvPr/>
          </p:nvGrpSpPr>
          <p:grpSpPr bwMode="auto">
            <a:xfrm rot="4680742">
              <a:off x="936" y="2808"/>
              <a:ext cx="624" cy="1536"/>
              <a:chOff x="144" y="2256"/>
              <a:chExt cx="624" cy="1536"/>
            </a:xfrm>
          </p:grpSpPr>
          <p:sp>
            <p:nvSpPr>
              <p:cNvPr id="4137" name="Freeform 32"/>
              <p:cNvSpPr>
                <a:spLocks/>
              </p:cNvSpPr>
              <p:nvPr/>
            </p:nvSpPr>
            <p:spPr bwMode="auto">
              <a:xfrm>
                <a:off x="384" y="2256"/>
                <a:ext cx="192" cy="1536"/>
              </a:xfrm>
              <a:custGeom>
                <a:avLst/>
                <a:gdLst>
                  <a:gd name="T0" fmla="*/ 48 w 192"/>
                  <a:gd name="T1" fmla="*/ 0 h 1536"/>
                  <a:gd name="T2" fmla="*/ 0 w 192"/>
                  <a:gd name="T3" fmla="*/ 240 h 1536"/>
                  <a:gd name="T4" fmla="*/ 0 w 192"/>
                  <a:gd name="T5" fmla="*/ 480 h 1536"/>
                  <a:gd name="T6" fmla="*/ 48 w 192"/>
                  <a:gd name="T7" fmla="*/ 576 h 1536"/>
                  <a:gd name="T8" fmla="*/ 144 w 192"/>
                  <a:gd name="T9" fmla="*/ 720 h 1536"/>
                  <a:gd name="T10" fmla="*/ 180 w 192"/>
                  <a:gd name="T11" fmla="*/ 840 h 1536"/>
                  <a:gd name="T12" fmla="*/ 192 w 192"/>
                  <a:gd name="T13" fmla="*/ 984 h 1536"/>
                  <a:gd name="T14" fmla="*/ 192 w 192"/>
                  <a:gd name="T15" fmla="*/ 1056 h 1536"/>
                  <a:gd name="T16" fmla="*/ 192 w 192"/>
                  <a:gd name="T17" fmla="*/ 1152 h 1536"/>
                  <a:gd name="T18" fmla="*/ 144 w 192"/>
                  <a:gd name="T19" fmla="*/ 1392 h 1536"/>
                  <a:gd name="T20" fmla="*/ 96 w 192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"/>
                  <a:gd name="T34" fmla="*/ 0 h 1536"/>
                  <a:gd name="T35" fmla="*/ 192 w 192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" h="1536">
                    <a:moveTo>
                      <a:pt x="48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48" y="576"/>
                    </a:lnTo>
                    <a:lnTo>
                      <a:pt x="144" y="720"/>
                    </a:lnTo>
                    <a:lnTo>
                      <a:pt x="180" y="840"/>
                    </a:lnTo>
                    <a:lnTo>
                      <a:pt x="192" y="984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44" y="1392"/>
                    </a:lnTo>
                    <a:lnTo>
                      <a:pt x="96" y="1536"/>
                    </a:ln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Freeform 33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21 w 336"/>
                  <a:gd name="T1" fmla="*/ 121 h 816"/>
                  <a:gd name="T2" fmla="*/ 30 w 336"/>
                  <a:gd name="T3" fmla="*/ 114 h 816"/>
                  <a:gd name="T4" fmla="*/ 0 w 336"/>
                  <a:gd name="T5" fmla="*/ 93 h 816"/>
                  <a:gd name="T6" fmla="*/ 0 w 336"/>
                  <a:gd name="T7" fmla="*/ 71 h 816"/>
                  <a:gd name="T8" fmla="*/ 30 w 336"/>
                  <a:gd name="T9" fmla="*/ 50 h 816"/>
                  <a:gd name="T10" fmla="*/ 121 w 336"/>
                  <a:gd name="T11" fmla="*/ 14 h 816"/>
                  <a:gd name="T12" fmla="*/ 182 w 336"/>
                  <a:gd name="T13" fmla="*/ 0 h 816"/>
                  <a:gd name="T14" fmla="*/ 212 w 336"/>
                  <a:gd name="T15" fmla="*/ 29 h 816"/>
                  <a:gd name="T16" fmla="*/ 212 w 336"/>
                  <a:gd name="T17" fmla="*/ 50 h 816"/>
                  <a:gd name="T18" fmla="*/ 212 w 336"/>
                  <a:gd name="T19" fmla="*/ 71 h 816"/>
                  <a:gd name="T20" fmla="*/ 212 w 336"/>
                  <a:gd name="T21" fmla="*/ 85 h 816"/>
                  <a:gd name="T22" fmla="*/ 182 w 336"/>
                  <a:gd name="T23" fmla="*/ 107 h 816"/>
                  <a:gd name="T24" fmla="*/ 121 w 336"/>
                  <a:gd name="T25" fmla="*/ 12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Freeform 34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280 h 480"/>
                  <a:gd name="T2" fmla="*/ 113 w 96"/>
                  <a:gd name="T3" fmla="*/ 168 h 480"/>
                  <a:gd name="T4" fmla="*/ 113 w 96"/>
                  <a:gd name="T5" fmla="*/ 112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35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8 h 480"/>
                  <a:gd name="T2" fmla="*/ 113 w 96"/>
                  <a:gd name="T3" fmla="*/ 5 h 480"/>
                  <a:gd name="T4" fmla="*/ 113 w 96"/>
                  <a:gd name="T5" fmla="*/ 3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36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29 w 96"/>
                  <a:gd name="T1" fmla="*/ 89 h 336"/>
                  <a:gd name="T2" fmla="*/ 3 w 96"/>
                  <a:gd name="T3" fmla="*/ 70 h 336"/>
                  <a:gd name="T4" fmla="*/ 21 w 96"/>
                  <a:gd name="T5" fmla="*/ 5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Freeform 37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7 w 24"/>
                  <a:gd name="T1" fmla="*/ 64 h 240"/>
                  <a:gd name="T2" fmla="*/ 0 w 24"/>
                  <a:gd name="T3" fmla="*/ 38 h 240"/>
                  <a:gd name="T4" fmla="*/ 0 w 24"/>
                  <a:gd name="T5" fmla="*/ 26 h 240"/>
                  <a:gd name="T6" fmla="*/ 7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Freeform 38"/>
              <p:cNvSpPr>
                <a:spLocks/>
              </p:cNvSpPr>
              <p:nvPr/>
            </p:nvSpPr>
            <p:spPr bwMode="auto">
              <a:xfrm rot="-3514978">
                <a:off x="216" y="3072"/>
                <a:ext cx="288" cy="432"/>
              </a:xfrm>
              <a:custGeom>
                <a:avLst/>
                <a:gdLst>
                  <a:gd name="T0" fmla="*/ 121 w 336"/>
                  <a:gd name="T1" fmla="*/ 121 h 816"/>
                  <a:gd name="T2" fmla="*/ 30 w 336"/>
                  <a:gd name="T3" fmla="*/ 114 h 816"/>
                  <a:gd name="T4" fmla="*/ 0 w 336"/>
                  <a:gd name="T5" fmla="*/ 93 h 816"/>
                  <a:gd name="T6" fmla="*/ 0 w 336"/>
                  <a:gd name="T7" fmla="*/ 71 h 816"/>
                  <a:gd name="T8" fmla="*/ 30 w 336"/>
                  <a:gd name="T9" fmla="*/ 50 h 816"/>
                  <a:gd name="T10" fmla="*/ 121 w 336"/>
                  <a:gd name="T11" fmla="*/ 14 h 816"/>
                  <a:gd name="T12" fmla="*/ 182 w 336"/>
                  <a:gd name="T13" fmla="*/ 0 h 816"/>
                  <a:gd name="T14" fmla="*/ 212 w 336"/>
                  <a:gd name="T15" fmla="*/ 29 h 816"/>
                  <a:gd name="T16" fmla="*/ 212 w 336"/>
                  <a:gd name="T17" fmla="*/ 50 h 816"/>
                  <a:gd name="T18" fmla="*/ 212 w 336"/>
                  <a:gd name="T19" fmla="*/ 71 h 816"/>
                  <a:gd name="T20" fmla="*/ 212 w 336"/>
                  <a:gd name="T21" fmla="*/ 85 h 816"/>
                  <a:gd name="T22" fmla="*/ 182 w 336"/>
                  <a:gd name="T23" fmla="*/ 107 h 816"/>
                  <a:gd name="T24" fmla="*/ 121 w 336"/>
                  <a:gd name="T25" fmla="*/ 12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Freeform 39"/>
              <p:cNvSpPr>
                <a:spLocks/>
              </p:cNvSpPr>
              <p:nvPr/>
            </p:nvSpPr>
            <p:spPr bwMode="auto">
              <a:xfrm rot="-3514978">
                <a:off x="317" y="3081"/>
                <a:ext cx="128" cy="401"/>
              </a:xfrm>
              <a:custGeom>
                <a:avLst/>
                <a:gdLst>
                  <a:gd name="T0" fmla="*/ 0 w 96"/>
                  <a:gd name="T1" fmla="*/ 280 h 480"/>
                  <a:gd name="T2" fmla="*/ 113 w 96"/>
                  <a:gd name="T3" fmla="*/ 168 h 480"/>
                  <a:gd name="T4" fmla="*/ 113 w 96"/>
                  <a:gd name="T5" fmla="*/ 112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Freeform 40"/>
              <p:cNvSpPr>
                <a:spLocks/>
              </p:cNvSpPr>
              <p:nvPr/>
            </p:nvSpPr>
            <p:spPr bwMode="auto">
              <a:xfrm rot="-3514978">
                <a:off x="337" y="3157"/>
                <a:ext cx="128" cy="124"/>
              </a:xfrm>
              <a:custGeom>
                <a:avLst/>
                <a:gdLst>
                  <a:gd name="T0" fmla="*/ 0 w 96"/>
                  <a:gd name="T1" fmla="*/ 8 h 480"/>
                  <a:gd name="T2" fmla="*/ 113 w 96"/>
                  <a:gd name="T3" fmla="*/ 5 h 480"/>
                  <a:gd name="T4" fmla="*/ 113 w 96"/>
                  <a:gd name="T5" fmla="*/ 3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Freeform 41"/>
              <p:cNvSpPr>
                <a:spLocks/>
              </p:cNvSpPr>
              <p:nvPr/>
            </p:nvSpPr>
            <p:spPr bwMode="auto">
              <a:xfrm rot="-3514978">
                <a:off x="342" y="3244"/>
                <a:ext cx="64" cy="216"/>
              </a:xfrm>
              <a:custGeom>
                <a:avLst/>
                <a:gdLst>
                  <a:gd name="T0" fmla="*/ 29 w 96"/>
                  <a:gd name="T1" fmla="*/ 89 h 336"/>
                  <a:gd name="T2" fmla="*/ 3 w 96"/>
                  <a:gd name="T3" fmla="*/ 70 h 336"/>
                  <a:gd name="T4" fmla="*/ 21 w 96"/>
                  <a:gd name="T5" fmla="*/ 5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Freeform 42"/>
              <p:cNvSpPr>
                <a:spLocks/>
              </p:cNvSpPr>
              <p:nvPr/>
            </p:nvSpPr>
            <p:spPr bwMode="auto">
              <a:xfrm rot="-3514978">
                <a:off x="290" y="3164"/>
                <a:ext cx="16" cy="154"/>
              </a:xfrm>
              <a:custGeom>
                <a:avLst/>
                <a:gdLst>
                  <a:gd name="T0" fmla="*/ 7 w 24"/>
                  <a:gd name="T1" fmla="*/ 64 h 240"/>
                  <a:gd name="T2" fmla="*/ 0 w 24"/>
                  <a:gd name="T3" fmla="*/ 38 h 240"/>
                  <a:gd name="T4" fmla="*/ 0 w 24"/>
                  <a:gd name="T5" fmla="*/ 26 h 240"/>
                  <a:gd name="T6" fmla="*/ 7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Freeform 43"/>
              <p:cNvSpPr>
                <a:spLocks/>
              </p:cNvSpPr>
              <p:nvPr/>
            </p:nvSpPr>
            <p:spPr bwMode="auto">
              <a:xfrm>
                <a:off x="504" y="3420"/>
                <a:ext cx="60" cy="96"/>
              </a:xfrm>
              <a:custGeom>
                <a:avLst/>
                <a:gdLst>
                  <a:gd name="T0" fmla="*/ 0 w 60"/>
                  <a:gd name="T1" fmla="*/ 0 h 96"/>
                  <a:gd name="T2" fmla="*/ 48 w 60"/>
                  <a:gd name="T3" fmla="*/ 96 h 96"/>
                  <a:gd name="T4" fmla="*/ 0 60000 65536"/>
                  <a:gd name="T5" fmla="*/ 0 60000 65536"/>
                  <a:gd name="T6" fmla="*/ 0 w 60"/>
                  <a:gd name="T7" fmla="*/ 0 h 96"/>
                  <a:gd name="T8" fmla="*/ 60 w 6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96">
                    <a:moveTo>
                      <a:pt x="0" y="0"/>
                    </a:moveTo>
                    <a:cubicBezTo>
                      <a:pt x="60" y="20"/>
                      <a:pt x="48" y="36"/>
                      <a:pt x="48" y="96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Freeform 44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3 w 72"/>
                  <a:gd name="T1" fmla="*/ 0 h 192"/>
                  <a:gd name="T2" fmla="*/ 0 w 72"/>
                  <a:gd name="T3" fmla="*/ 24 h 192"/>
                  <a:gd name="T4" fmla="*/ 0 60000 65536"/>
                  <a:gd name="T5" fmla="*/ 0 60000 65536"/>
                  <a:gd name="T6" fmla="*/ 0 w 72"/>
                  <a:gd name="T7" fmla="*/ 0 h 192"/>
                  <a:gd name="T8" fmla="*/ 72 w 72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6" name="Group 45"/>
            <p:cNvGrpSpPr>
              <a:grpSpLocks/>
            </p:cNvGrpSpPr>
            <p:nvPr/>
          </p:nvGrpSpPr>
          <p:grpSpPr bwMode="auto">
            <a:xfrm rot="9942732">
              <a:off x="144" y="3360"/>
              <a:ext cx="768" cy="888"/>
              <a:chOff x="144" y="504"/>
              <a:chExt cx="1512" cy="1488"/>
            </a:xfrm>
          </p:grpSpPr>
          <p:sp>
            <p:nvSpPr>
              <p:cNvPr id="4131" name="Freeform 46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Freeform 47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Freeform 48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Freeform 49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Freeform 50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Oval 51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7" name="Group 52"/>
            <p:cNvGrpSpPr>
              <a:grpSpLocks/>
            </p:cNvGrpSpPr>
            <p:nvPr/>
          </p:nvGrpSpPr>
          <p:grpSpPr bwMode="auto">
            <a:xfrm rot="9942732">
              <a:off x="1680" y="2928"/>
              <a:ext cx="768" cy="888"/>
              <a:chOff x="144" y="504"/>
              <a:chExt cx="1512" cy="1488"/>
            </a:xfrm>
          </p:grpSpPr>
          <p:sp>
            <p:nvSpPr>
              <p:cNvPr id="4125" name="Freeform 53"/>
              <p:cNvSpPr>
                <a:spLocks/>
              </p:cNvSpPr>
              <p:nvPr/>
            </p:nvSpPr>
            <p:spPr bwMode="auto">
              <a:xfrm rot="-5018420">
                <a:off x="108" y="960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54"/>
              <p:cNvSpPr>
                <a:spLocks/>
              </p:cNvSpPr>
              <p:nvPr/>
            </p:nvSpPr>
            <p:spPr bwMode="auto">
              <a:xfrm>
                <a:off x="336" y="50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55"/>
              <p:cNvSpPr>
                <a:spLocks/>
              </p:cNvSpPr>
              <p:nvPr/>
            </p:nvSpPr>
            <p:spPr bwMode="auto">
              <a:xfrm rot="3651646">
                <a:off x="876" y="61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56"/>
              <p:cNvSpPr>
                <a:spLocks/>
              </p:cNvSpPr>
              <p:nvPr/>
            </p:nvSpPr>
            <p:spPr bwMode="auto">
              <a:xfrm rot="8016108">
                <a:off x="972" y="1092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57"/>
              <p:cNvSpPr>
                <a:spLocks/>
              </p:cNvSpPr>
              <p:nvPr/>
            </p:nvSpPr>
            <p:spPr bwMode="auto">
              <a:xfrm rot="-10025304">
                <a:off x="528" y="1344"/>
                <a:ext cx="720" cy="648"/>
              </a:xfrm>
              <a:custGeom>
                <a:avLst/>
                <a:gdLst>
                  <a:gd name="T0" fmla="*/ 336 w 720"/>
                  <a:gd name="T1" fmla="*/ 636 h 648"/>
                  <a:gd name="T2" fmla="*/ 192 w 720"/>
                  <a:gd name="T3" fmla="*/ 600 h 648"/>
                  <a:gd name="T4" fmla="*/ 48 w 720"/>
                  <a:gd name="T5" fmla="*/ 456 h 648"/>
                  <a:gd name="T6" fmla="*/ 0 w 720"/>
                  <a:gd name="T7" fmla="*/ 360 h 648"/>
                  <a:gd name="T8" fmla="*/ 0 w 720"/>
                  <a:gd name="T9" fmla="*/ 216 h 648"/>
                  <a:gd name="T10" fmla="*/ 48 w 720"/>
                  <a:gd name="T11" fmla="*/ 120 h 648"/>
                  <a:gd name="T12" fmla="*/ 192 w 720"/>
                  <a:gd name="T13" fmla="*/ 72 h 648"/>
                  <a:gd name="T14" fmla="*/ 312 w 720"/>
                  <a:gd name="T15" fmla="*/ 120 h 648"/>
                  <a:gd name="T16" fmla="*/ 360 w 720"/>
                  <a:gd name="T17" fmla="*/ 36 h 648"/>
                  <a:gd name="T18" fmla="*/ 468 w 720"/>
                  <a:gd name="T19" fmla="*/ 0 h 648"/>
                  <a:gd name="T20" fmla="*/ 588 w 720"/>
                  <a:gd name="T21" fmla="*/ 24 h 648"/>
                  <a:gd name="T22" fmla="*/ 672 w 720"/>
                  <a:gd name="T23" fmla="*/ 120 h 648"/>
                  <a:gd name="T24" fmla="*/ 720 w 720"/>
                  <a:gd name="T25" fmla="*/ 312 h 648"/>
                  <a:gd name="T26" fmla="*/ 672 w 720"/>
                  <a:gd name="T27" fmla="*/ 456 h 648"/>
                  <a:gd name="T28" fmla="*/ 576 w 720"/>
                  <a:gd name="T29" fmla="*/ 552 h 648"/>
                  <a:gd name="T30" fmla="*/ 528 w 720"/>
                  <a:gd name="T31" fmla="*/ 648 h 648"/>
                  <a:gd name="T32" fmla="*/ 336 w 720"/>
                  <a:gd name="T33" fmla="*/ 636 h 6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0"/>
                  <a:gd name="T52" fmla="*/ 0 h 648"/>
                  <a:gd name="T53" fmla="*/ 720 w 720"/>
                  <a:gd name="T54" fmla="*/ 648 h 6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0" h="648">
                    <a:moveTo>
                      <a:pt x="336" y="636"/>
                    </a:moveTo>
                    <a:lnTo>
                      <a:pt x="192" y="600"/>
                    </a:lnTo>
                    <a:lnTo>
                      <a:pt x="48" y="456"/>
                    </a:lnTo>
                    <a:lnTo>
                      <a:pt x="0" y="360"/>
                    </a:lnTo>
                    <a:lnTo>
                      <a:pt x="0" y="216"/>
                    </a:lnTo>
                    <a:lnTo>
                      <a:pt x="48" y="120"/>
                    </a:lnTo>
                    <a:lnTo>
                      <a:pt x="192" y="72"/>
                    </a:lnTo>
                    <a:lnTo>
                      <a:pt x="312" y="120"/>
                    </a:lnTo>
                    <a:lnTo>
                      <a:pt x="360" y="36"/>
                    </a:lnTo>
                    <a:lnTo>
                      <a:pt x="468" y="0"/>
                    </a:lnTo>
                    <a:lnTo>
                      <a:pt x="588" y="24"/>
                    </a:lnTo>
                    <a:lnTo>
                      <a:pt x="672" y="120"/>
                    </a:lnTo>
                    <a:lnTo>
                      <a:pt x="720" y="312"/>
                    </a:lnTo>
                    <a:lnTo>
                      <a:pt x="672" y="456"/>
                    </a:lnTo>
                    <a:lnTo>
                      <a:pt x="576" y="552"/>
                    </a:lnTo>
                    <a:lnTo>
                      <a:pt x="528" y="648"/>
                    </a:lnTo>
                    <a:lnTo>
                      <a:pt x="336" y="63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CC"/>
                  </a:gs>
                  <a:gs pos="100000">
                    <a:srgbClr val="FFFF00"/>
                  </a:gs>
                </a:gsLst>
                <a:lin ang="5400000" scaled="1"/>
              </a:gradFill>
              <a:ln w="9525" cap="rnd">
                <a:solidFill>
                  <a:srgbClr val="B8341E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Oval 58" descr="Large confetti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336" cy="384"/>
              </a:xfrm>
              <a:prstGeom prst="ellipse">
                <a:avLst/>
              </a:prstGeom>
              <a:pattFill prst="lgConfetti">
                <a:fgClr>
                  <a:srgbClr val="CCCC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4118" name="Group 59"/>
            <p:cNvGrpSpPr>
              <a:grpSpLocks/>
            </p:cNvGrpSpPr>
            <p:nvPr/>
          </p:nvGrpSpPr>
          <p:grpSpPr bwMode="auto">
            <a:xfrm rot="20069967" flipH="1">
              <a:off x="153" y="2297"/>
              <a:ext cx="192" cy="528"/>
              <a:chOff x="480" y="2496"/>
              <a:chExt cx="288" cy="528"/>
            </a:xfrm>
          </p:grpSpPr>
          <p:sp>
            <p:nvSpPr>
              <p:cNvPr id="4119" name="Freeform 60"/>
              <p:cNvSpPr>
                <a:spLocks/>
              </p:cNvSpPr>
              <p:nvPr/>
            </p:nvSpPr>
            <p:spPr bwMode="auto">
              <a:xfrm>
                <a:off x="480" y="2496"/>
                <a:ext cx="288" cy="432"/>
              </a:xfrm>
              <a:custGeom>
                <a:avLst/>
                <a:gdLst>
                  <a:gd name="T0" fmla="*/ 121 w 336"/>
                  <a:gd name="T1" fmla="*/ 121 h 816"/>
                  <a:gd name="T2" fmla="*/ 30 w 336"/>
                  <a:gd name="T3" fmla="*/ 114 h 816"/>
                  <a:gd name="T4" fmla="*/ 0 w 336"/>
                  <a:gd name="T5" fmla="*/ 93 h 816"/>
                  <a:gd name="T6" fmla="*/ 0 w 336"/>
                  <a:gd name="T7" fmla="*/ 71 h 816"/>
                  <a:gd name="T8" fmla="*/ 30 w 336"/>
                  <a:gd name="T9" fmla="*/ 50 h 816"/>
                  <a:gd name="T10" fmla="*/ 121 w 336"/>
                  <a:gd name="T11" fmla="*/ 14 h 816"/>
                  <a:gd name="T12" fmla="*/ 182 w 336"/>
                  <a:gd name="T13" fmla="*/ 0 h 816"/>
                  <a:gd name="T14" fmla="*/ 212 w 336"/>
                  <a:gd name="T15" fmla="*/ 29 h 816"/>
                  <a:gd name="T16" fmla="*/ 212 w 336"/>
                  <a:gd name="T17" fmla="*/ 50 h 816"/>
                  <a:gd name="T18" fmla="*/ 212 w 336"/>
                  <a:gd name="T19" fmla="*/ 71 h 816"/>
                  <a:gd name="T20" fmla="*/ 212 w 336"/>
                  <a:gd name="T21" fmla="*/ 85 h 816"/>
                  <a:gd name="T22" fmla="*/ 182 w 336"/>
                  <a:gd name="T23" fmla="*/ 107 h 816"/>
                  <a:gd name="T24" fmla="*/ 121 w 336"/>
                  <a:gd name="T25" fmla="*/ 121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61"/>
              <p:cNvSpPr>
                <a:spLocks/>
              </p:cNvSpPr>
              <p:nvPr/>
            </p:nvSpPr>
            <p:spPr bwMode="auto">
              <a:xfrm>
                <a:off x="576" y="2527"/>
                <a:ext cx="128" cy="401"/>
              </a:xfrm>
              <a:custGeom>
                <a:avLst/>
                <a:gdLst>
                  <a:gd name="T0" fmla="*/ 0 w 96"/>
                  <a:gd name="T1" fmla="*/ 280 h 480"/>
                  <a:gd name="T2" fmla="*/ 113 w 96"/>
                  <a:gd name="T3" fmla="*/ 168 h 480"/>
                  <a:gd name="T4" fmla="*/ 113 w 96"/>
                  <a:gd name="T5" fmla="*/ 112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62"/>
              <p:cNvSpPr>
                <a:spLocks/>
              </p:cNvSpPr>
              <p:nvPr/>
            </p:nvSpPr>
            <p:spPr bwMode="auto">
              <a:xfrm>
                <a:off x="640" y="2650"/>
                <a:ext cx="128" cy="124"/>
              </a:xfrm>
              <a:custGeom>
                <a:avLst/>
                <a:gdLst>
                  <a:gd name="T0" fmla="*/ 0 w 96"/>
                  <a:gd name="T1" fmla="*/ 8 h 480"/>
                  <a:gd name="T2" fmla="*/ 113 w 96"/>
                  <a:gd name="T3" fmla="*/ 5 h 480"/>
                  <a:gd name="T4" fmla="*/ 113 w 96"/>
                  <a:gd name="T5" fmla="*/ 3 h 480"/>
                  <a:gd name="T6" fmla="*/ 228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63"/>
              <p:cNvSpPr>
                <a:spLocks/>
              </p:cNvSpPr>
              <p:nvPr/>
            </p:nvSpPr>
            <p:spPr bwMode="auto">
              <a:xfrm>
                <a:off x="544" y="2650"/>
                <a:ext cx="64" cy="216"/>
              </a:xfrm>
              <a:custGeom>
                <a:avLst/>
                <a:gdLst>
                  <a:gd name="T0" fmla="*/ 29 w 96"/>
                  <a:gd name="T1" fmla="*/ 89 h 336"/>
                  <a:gd name="T2" fmla="*/ 3 w 96"/>
                  <a:gd name="T3" fmla="*/ 70 h 336"/>
                  <a:gd name="T4" fmla="*/ 21 w 96"/>
                  <a:gd name="T5" fmla="*/ 51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64"/>
              <p:cNvSpPr>
                <a:spLocks/>
              </p:cNvSpPr>
              <p:nvPr/>
            </p:nvSpPr>
            <p:spPr bwMode="auto">
              <a:xfrm>
                <a:off x="624" y="2558"/>
                <a:ext cx="16" cy="154"/>
              </a:xfrm>
              <a:custGeom>
                <a:avLst/>
                <a:gdLst>
                  <a:gd name="T0" fmla="*/ 7 w 24"/>
                  <a:gd name="T1" fmla="*/ 64 h 240"/>
                  <a:gd name="T2" fmla="*/ 0 w 24"/>
                  <a:gd name="T3" fmla="*/ 38 h 240"/>
                  <a:gd name="T4" fmla="*/ 0 w 24"/>
                  <a:gd name="T5" fmla="*/ 26 h 240"/>
                  <a:gd name="T6" fmla="*/ 7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65"/>
              <p:cNvSpPr>
                <a:spLocks/>
              </p:cNvSpPr>
              <p:nvPr/>
            </p:nvSpPr>
            <p:spPr bwMode="auto">
              <a:xfrm flipH="1">
                <a:off x="528" y="2928"/>
                <a:ext cx="47" cy="96"/>
              </a:xfrm>
              <a:custGeom>
                <a:avLst/>
                <a:gdLst>
                  <a:gd name="T0" fmla="*/ 3 w 72"/>
                  <a:gd name="T1" fmla="*/ 0 h 192"/>
                  <a:gd name="T2" fmla="*/ 0 w 72"/>
                  <a:gd name="T3" fmla="*/ 24 h 192"/>
                  <a:gd name="T4" fmla="*/ 0 60000 65536"/>
                  <a:gd name="T5" fmla="*/ 0 60000 65536"/>
                  <a:gd name="T6" fmla="*/ 0 w 72"/>
                  <a:gd name="T7" fmla="*/ 0 h 192"/>
                  <a:gd name="T8" fmla="*/ 72 w 72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" h="192">
                    <a:moveTo>
                      <a:pt x="12" y="0"/>
                    </a:moveTo>
                    <a:cubicBezTo>
                      <a:pt x="24" y="48"/>
                      <a:pt x="72" y="192"/>
                      <a:pt x="0" y="192"/>
                    </a:cubicBezTo>
                  </a:path>
                </a:pathLst>
              </a:custGeom>
              <a:noFill/>
              <a:ln w="57150" cmpd="sng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8" name="WordArt 36"/>
          <p:cNvSpPr>
            <a:spLocks noChangeArrowheads="1" noChangeShapeType="1" noTextEdit="1"/>
          </p:cNvSpPr>
          <p:nvPr/>
        </p:nvSpPr>
        <p:spPr bwMode="auto">
          <a:xfrm>
            <a:off x="1295400" y="914400"/>
            <a:ext cx="71628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Trò chuyện về công việc cô giáo</a:t>
            </a:r>
          </a:p>
        </p:txBody>
      </p:sp>
      <p:sp>
        <p:nvSpPr>
          <p:cNvPr id="4101" name="Text Box 68"/>
          <p:cNvSpPr txBox="1">
            <a:spLocks noChangeArrowheads="1"/>
          </p:cNvSpPr>
          <p:nvPr/>
        </p:nvSpPr>
        <p:spPr bwMode="auto">
          <a:xfrm>
            <a:off x="7162800" y="6400800"/>
            <a:ext cx="1981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6858000" y="62484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Ngày 19/11/2013</a:t>
            </a:r>
          </a:p>
        </p:txBody>
      </p:sp>
      <p:pic>
        <p:nvPicPr>
          <p:cNvPr id="4103" name="Picture 5" descr="trungthu1409_nh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4" name="Rectangle 65"/>
          <p:cNvSpPr>
            <a:spLocks noChangeArrowheads="1"/>
          </p:cNvSpPr>
          <p:nvPr/>
        </p:nvSpPr>
        <p:spPr bwMode="auto">
          <a:xfrm>
            <a:off x="6172200" y="152400"/>
            <a:ext cx="2971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Vì sao ngày 15 tháng 8 lại được gọi là ngày Tết Trung thu?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4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news_1207066172_20080401233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3" name="Picture 13" descr="images1099583_trungthu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200400"/>
          </a:xfrm>
          <a:noFill/>
        </p:spPr>
      </p:pic>
      <p:pic>
        <p:nvPicPr>
          <p:cNvPr id="30734" name="Picture 14" descr="images1846656_banh-trung-thu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0"/>
            <a:ext cx="4724400" cy="3429000"/>
          </a:xfrm>
          <a:noFill/>
        </p:spPr>
      </p:pic>
      <p:pic>
        <p:nvPicPr>
          <p:cNvPr id="30735" name="Picture 15" descr="rw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00400"/>
            <a:ext cx="4419600" cy="3657600"/>
          </a:xfrm>
          <a:noFill/>
        </p:spPr>
      </p:pic>
      <p:pic>
        <p:nvPicPr>
          <p:cNvPr id="30736" name="Picture 16" descr="55212921-1230649682-tu tay mua trai cay de di vieng m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00400"/>
            <a:ext cx="4724400" cy="3657600"/>
          </a:xfrm>
          <a:noFill/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0" y="228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400" b="1">
              <a:solidFill>
                <a:srgbClr val="0000CC"/>
              </a:solidFill>
            </a:endParaRPr>
          </a:p>
        </p:txBody>
      </p:sp>
      <p:pic>
        <p:nvPicPr>
          <p:cNvPr id="30739" name="Picture 19" descr="2009716151454_banhtrungthu_(2284308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5" name="Picture 11" descr="jeub240709_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276600"/>
          </a:xfrm>
          <a:noFill/>
        </p:spPr>
      </p:pic>
      <p:pic>
        <p:nvPicPr>
          <p:cNvPr id="67596" name="Picture 12" descr="wf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0"/>
            <a:ext cx="4495800" cy="3276600"/>
          </a:xfrm>
          <a:noFill/>
        </p:spPr>
      </p:pic>
      <p:pic>
        <p:nvPicPr>
          <p:cNvPr id="67597" name="Picture 13" descr="DSC016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4572000" cy="3581400"/>
          </a:xfrm>
          <a:noFill/>
        </p:spPr>
      </p:pic>
      <p:pic>
        <p:nvPicPr>
          <p:cNvPr id="67600" name="Picture 16" descr="den-trung-thu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276600"/>
            <a:ext cx="4495800" cy="3581400"/>
          </a:xfrm>
          <a:noFill/>
        </p:spPr>
      </p:pic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2438400"/>
            <a:ext cx="914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CC"/>
                </a:solidFill>
              </a:rPr>
              <a:t>Các con đã làm gì để giúp đỡ bố mẹ trong ngày Tết Trung thu?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4ckibrd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0"/>
            <a:ext cx="9144000" cy="6858000"/>
          </a:xfrm>
          <a:noFill/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0" y="5546725"/>
            <a:ext cx="9036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bg1"/>
                </a:solidFill>
              </a:rPr>
              <a:t>Vào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ngày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Tết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Trung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thu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4000" b="1" dirty="0">
                <a:solidFill>
                  <a:schemeClr val="bg1"/>
                </a:solidFill>
              </a:rPr>
              <a:t> ta </a:t>
            </a:r>
            <a:r>
              <a:rPr lang="en-US" altLang="en-US" sz="4000" b="1" dirty="0" err="1">
                <a:solidFill>
                  <a:schemeClr val="bg1"/>
                </a:solidFill>
              </a:rPr>
              <a:t>thường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tổ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chức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những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hoạt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động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</a:rPr>
              <a:t>gì</a:t>
            </a:r>
            <a:r>
              <a:rPr lang="en-US" altLang="en-US" sz="40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119</Words>
  <Application>Microsoft Office PowerPoint</Application>
  <PresentationFormat>On-screen Show (4:3)</PresentationFormat>
  <Paragraphs>18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Century Gothic</vt:lpstr>
      <vt:lpstr>Tahoma</vt:lpstr>
      <vt:lpstr>Times New Roman</vt:lpstr>
      <vt:lpstr>Tunga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tienduytsvn</dc:creator>
  <cp:lastModifiedBy>Asus's PC</cp:lastModifiedBy>
  <cp:revision>43</cp:revision>
  <dcterms:created xsi:type="dcterms:W3CDTF">2010-11-05T12:36:13Z</dcterms:created>
  <dcterms:modified xsi:type="dcterms:W3CDTF">2025-04-18T15:31:25Z</dcterms:modified>
</cp:coreProperties>
</file>